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97" r:id="rId2"/>
  </p:sldMasterIdLst>
  <p:notesMasterIdLst>
    <p:notesMasterId r:id="rId45"/>
  </p:notesMasterIdLst>
  <p:handoutMasterIdLst>
    <p:handoutMasterId r:id="rId46"/>
  </p:handoutMasterIdLst>
  <p:sldIdLst>
    <p:sldId id="370" r:id="rId3"/>
    <p:sldId id="384" r:id="rId4"/>
    <p:sldId id="383" r:id="rId5"/>
    <p:sldId id="377" r:id="rId6"/>
    <p:sldId id="396" r:id="rId7"/>
    <p:sldId id="378" r:id="rId8"/>
    <p:sldId id="391" r:id="rId9"/>
    <p:sldId id="392" r:id="rId10"/>
    <p:sldId id="393" r:id="rId11"/>
    <p:sldId id="394" r:id="rId12"/>
    <p:sldId id="423" r:id="rId13"/>
    <p:sldId id="379" r:id="rId14"/>
    <p:sldId id="421" r:id="rId15"/>
    <p:sldId id="390" r:id="rId16"/>
    <p:sldId id="422" r:id="rId17"/>
    <p:sldId id="364" r:id="rId18"/>
    <p:sldId id="420" r:id="rId19"/>
    <p:sldId id="397" r:id="rId20"/>
    <p:sldId id="398" r:id="rId21"/>
    <p:sldId id="399" r:id="rId22"/>
    <p:sldId id="395" r:id="rId23"/>
    <p:sldId id="400" r:id="rId24"/>
    <p:sldId id="401" r:id="rId25"/>
    <p:sldId id="402" r:id="rId26"/>
    <p:sldId id="403" r:id="rId27"/>
    <p:sldId id="404" r:id="rId28"/>
    <p:sldId id="405" r:id="rId29"/>
    <p:sldId id="406" r:id="rId30"/>
    <p:sldId id="407" r:id="rId31"/>
    <p:sldId id="419" r:id="rId32"/>
    <p:sldId id="408" r:id="rId33"/>
    <p:sldId id="409" r:id="rId34"/>
    <p:sldId id="411" r:id="rId35"/>
    <p:sldId id="412" r:id="rId36"/>
    <p:sldId id="413" r:id="rId37"/>
    <p:sldId id="414" r:id="rId38"/>
    <p:sldId id="415" r:id="rId39"/>
    <p:sldId id="416" r:id="rId40"/>
    <p:sldId id="417" r:id="rId41"/>
    <p:sldId id="410" r:id="rId42"/>
    <p:sldId id="418" r:id="rId43"/>
    <p:sldId id="342"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llano, Chris" initials="VC" lastIdx="70" clrIdx="0">
    <p:extLst>
      <p:ext uri="{19B8F6BF-5375-455C-9EA6-DF929625EA0E}">
        <p15:presenceInfo xmlns:p15="http://schemas.microsoft.com/office/powerpoint/2012/main" userId="S::cvillano@himss.org::8a6140e9-0020-4fcb-84f3-9c920b9e87a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111" autoAdjust="0"/>
    <p:restoredTop sz="94498" autoAdjust="0"/>
  </p:normalViewPr>
  <p:slideViewPr>
    <p:cSldViewPr>
      <p:cViewPr varScale="1">
        <p:scale>
          <a:sx n="62" d="100"/>
          <a:sy n="62" d="100"/>
        </p:scale>
        <p:origin x="976" y="56"/>
      </p:cViewPr>
      <p:guideLst/>
    </p:cSldViewPr>
  </p:slideViewPr>
  <p:notesTextViewPr>
    <p:cViewPr>
      <p:scale>
        <a:sx n="1" d="1"/>
        <a:sy n="1" d="1"/>
      </p:scale>
      <p:origin x="0" y="0"/>
    </p:cViewPr>
  </p:notesTextViewPr>
  <p:notesViewPr>
    <p:cSldViewPr>
      <p:cViewPr varScale="1">
        <p:scale>
          <a:sx n="52" d="100"/>
          <a:sy n="52" d="100"/>
        </p:scale>
        <p:origin x="2680"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F39B0AF-6806-484C-9B68-A09F8825BC16}" type="datetimeFigureOut">
              <a:rPr lang="en-US" smtClean="0"/>
              <a:t>7/23/2021</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2BBF0A-31B7-42F5-BB8A-443F9DF16C80}" type="slidenum">
              <a:rPr lang="en-US" smtClean="0"/>
              <a:t>‹#›</a:t>
            </a:fld>
            <a:endParaRPr lang="en-US" dirty="0"/>
          </a:p>
        </p:txBody>
      </p:sp>
    </p:spTree>
    <p:extLst>
      <p:ext uri="{BB962C8B-B14F-4D97-AF65-F5344CB8AC3E}">
        <p14:creationId xmlns:p14="http://schemas.microsoft.com/office/powerpoint/2010/main" val="10238525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entury Gothic" panose="020B0502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Century Gothic" panose="020B0502020202020204" pitchFamily="34" charset="0"/>
              </a:defRPr>
            </a:lvl1pPr>
          </a:lstStyle>
          <a:p>
            <a:fld id="{C14AB680-645A-4C41-AF99-A6C070810F36}" type="datetimeFigureOut">
              <a:rPr lang="en-US" smtClean="0"/>
              <a:pPr/>
              <a:t>7/23/2021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Century Gothic" panose="020B0502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Century Gothic" panose="020B0502020202020204" pitchFamily="34" charset="0"/>
              </a:defRPr>
            </a:lvl1pPr>
          </a:lstStyle>
          <a:p>
            <a:fld id="{F7DF604D-C3B7-41B7-992A-9AD867AC1F65}" type="slidenum">
              <a:rPr lang="en-US" smtClean="0"/>
              <a:pPr/>
              <a:t>‹#›</a:t>
            </a:fld>
            <a:endParaRPr lang="en-US" dirty="0"/>
          </a:p>
        </p:txBody>
      </p:sp>
    </p:spTree>
    <p:extLst>
      <p:ext uri="{BB962C8B-B14F-4D97-AF65-F5344CB8AC3E}">
        <p14:creationId xmlns:p14="http://schemas.microsoft.com/office/powerpoint/2010/main" val="1279778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entury Gothic" panose="020B0502020202020204" pitchFamily="34" charset="0"/>
        <a:ea typeface="+mn-ea"/>
        <a:cs typeface="+mn-cs"/>
      </a:defRPr>
    </a:lvl1pPr>
    <a:lvl2pPr marL="457200" algn="l" defTabSz="914400" rtl="0" eaLnBrk="1" latinLnBrk="0" hangingPunct="1">
      <a:defRPr sz="1200" kern="1200">
        <a:solidFill>
          <a:schemeClr val="tx1"/>
        </a:solidFill>
        <a:latin typeface="Century Gothic" panose="020B0502020202020204" pitchFamily="34" charset="0"/>
        <a:ea typeface="+mn-ea"/>
        <a:cs typeface="+mn-cs"/>
      </a:defRPr>
    </a:lvl2pPr>
    <a:lvl3pPr marL="914400" algn="l" defTabSz="914400" rtl="0" eaLnBrk="1" latinLnBrk="0" hangingPunct="1">
      <a:defRPr sz="1200" kern="1200">
        <a:solidFill>
          <a:schemeClr val="tx1"/>
        </a:solidFill>
        <a:latin typeface="Century Gothic" panose="020B0502020202020204" pitchFamily="34" charset="0"/>
        <a:ea typeface="+mn-ea"/>
        <a:cs typeface="+mn-cs"/>
      </a:defRPr>
    </a:lvl3pPr>
    <a:lvl4pPr marL="1371600" algn="l" defTabSz="914400" rtl="0" eaLnBrk="1" latinLnBrk="0" hangingPunct="1">
      <a:defRPr sz="1200" kern="1200">
        <a:solidFill>
          <a:schemeClr val="tx1"/>
        </a:solidFill>
        <a:latin typeface="Century Gothic" panose="020B0502020202020204" pitchFamily="34" charset="0"/>
        <a:ea typeface="+mn-ea"/>
        <a:cs typeface="+mn-cs"/>
      </a:defRPr>
    </a:lvl4pPr>
    <a:lvl5pPr marL="1828800" algn="l" defTabSz="914400" rtl="0" eaLnBrk="1" latinLnBrk="0" hangingPunct="1">
      <a:defRPr sz="1200" kern="1200">
        <a:solidFill>
          <a:schemeClr val="tx1"/>
        </a:solidFill>
        <a:latin typeface="Century Gothic" panose="020B0502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DF604D-C3B7-41B7-992A-9AD867AC1F65}" type="slidenum">
              <a:rPr lang="en-US" smtClean="0"/>
              <a:pPr/>
              <a:t>8</a:t>
            </a:fld>
            <a:endParaRPr lang="en-US" dirty="0"/>
          </a:p>
        </p:txBody>
      </p:sp>
    </p:spTree>
    <p:extLst>
      <p:ext uri="{BB962C8B-B14F-4D97-AF65-F5344CB8AC3E}">
        <p14:creationId xmlns:p14="http://schemas.microsoft.com/office/powerpoint/2010/main" val="304493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DF604D-C3B7-41B7-992A-9AD867AC1F65}" type="slidenum">
              <a:rPr lang="en-US" smtClean="0"/>
              <a:pPr/>
              <a:t>9</a:t>
            </a:fld>
            <a:endParaRPr lang="en-US" dirty="0"/>
          </a:p>
        </p:txBody>
      </p:sp>
    </p:spTree>
    <p:extLst>
      <p:ext uri="{BB962C8B-B14F-4D97-AF65-F5344CB8AC3E}">
        <p14:creationId xmlns:p14="http://schemas.microsoft.com/office/powerpoint/2010/main" val="1284319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Regional Population ~11M</a:t>
            </a:r>
          </a:p>
          <a:p>
            <a:r>
              <a:rPr lang="en-US" dirty="0"/>
              <a:t>90% of OR population</a:t>
            </a:r>
          </a:p>
        </p:txBody>
      </p:sp>
      <p:sp>
        <p:nvSpPr>
          <p:cNvPr id="4" name="Slide Number Placeholder 3"/>
          <p:cNvSpPr>
            <a:spLocks noGrp="1"/>
          </p:cNvSpPr>
          <p:nvPr>
            <p:ph type="sldNum" sz="quarter" idx="5"/>
          </p:nvPr>
        </p:nvSpPr>
        <p:spPr/>
        <p:txBody>
          <a:bodyPr/>
          <a:lstStyle/>
          <a:p>
            <a:fld id="{F7DF604D-C3B7-41B7-992A-9AD867AC1F65}" type="slidenum">
              <a:rPr lang="en-US" smtClean="0"/>
              <a:pPr/>
              <a:t>12</a:t>
            </a:fld>
            <a:endParaRPr lang="en-US" dirty="0"/>
          </a:p>
        </p:txBody>
      </p:sp>
    </p:spTree>
    <p:extLst>
      <p:ext uri="{BB962C8B-B14F-4D97-AF65-F5344CB8AC3E}">
        <p14:creationId xmlns:p14="http://schemas.microsoft.com/office/powerpoint/2010/main" val="1221337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0" i="0" u="none" strike="noStrike" kern="1200" cap="none" spc="0" normalizeH="0" baseline="0" noProof="0" dirty="0">
                <a:ln>
                  <a:noFill/>
                </a:ln>
                <a:solidFill>
                  <a:srgbClr val="333333"/>
                </a:solidFill>
                <a:effectLst/>
                <a:uLnTx/>
                <a:uFillTx/>
                <a:latin typeface="Century Gothic" panose="020B0502020202020204" pitchFamily="34" charset="0"/>
                <a:ea typeface="+mn-ea"/>
                <a:cs typeface="+mn-cs"/>
              </a:rPr>
              <a:t>Interoperability occurs at the speed of trust</a:t>
            </a:r>
            <a:endParaRPr lang="en-US" dirty="0"/>
          </a:p>
        </p:txBody>
      </p:sp>
      <p:sp>
        <p:nvSpPr>
          <p:cNvPr id="4" name="Slide Number Placeholder 3"/>
          <p:cNvSpPr>
            <a:spLocks noGrp="1"/>
          </p:cNvSpPr>
          <p:nvPr>
            <p:ph type="sldNum" sz="quarter" idx="5"/>
          </p:nvPr>
        </p:nvSpPr>
        <p:spPr/>
        <p:txBody>
          <a:bodyPr/>
          <a:lstStyle/>
          <a:p>
            <a:fld id="{F7DF604D-C3B7-41B7-992A-9AD867AC1F65}" type="slidenum">
              <a:rPr lang="en-US" smtClean="0"/>
              <a:pPr/>
              <a:t>36</a:t>
            </a:fld>
            <a:endParaRPr lang="en-US" dirty="0"/>
          </a:p>
        </p:txBody>
      </p:sp>
    </p:spTree>
    <p:extLst>
      <p:ext uri="{BB962C8B-B14F-4D97-AF65-F5344CB8AC3E}">
        <p14:creationId xmlns:p14="http://schemas.microsoft.com/office/powerpoint/2010/main" val="3787924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0" i="0" u="none" strike="noStrike" kern="1200" cap="none" spc="0" normalizeH="0" baseline="0" noProof="0" dirty="0">
                <a:ln>
                  <a:noFill/>
                </a:ln>
                <a:solidFill>
                  <a:srgbClr val="333333"/>
                </a:solidFill>
                <a:effectLst/>
                <a:uLnTx/>
                <a:uFillTx/>
                <a:latin typeface="Century Gothic" panose="020B0502020202020204" pitchFamily="34" charset="0"/>
                <a:ea typeface="+mn-ea"/>
                <a:cs typeface="+mn-cs"/>
              </a:rPr>
              <a:t>Interoperability occurs at the speed of trust</a:t>
            </a:r>
            <a:endParaRPr lang="en-US" dirty="0"/>
          </a:p>
        </p:txBody>
      </p:sp>
      <p:sp>
        <p:nvSpPr>
          <p:cNvPr id="4" name="Slide Number Placeholder 3"/>
          <p:cNvSpPr>
            <a:spLocks noGrp="1"/>
          </p:cNvSpPr>
          <p:nvPr>
            <p:ph type="sldNum" sz="quarter" idx="5"/>
          </p:nvPr>
        </p:nvSpPr>
        <p:spPr/>
        <p:txBody>
          <a:bodyPr/>
          <a:lstStyle/>
          <a:p>
            <a:fld id="{F7DF604D-C3B7-41B7-992A-9AD867AC1F65}" type="slidenum">
              <a:rPr lang="en-US" smtClean="0"/>
              <a:pPr/>
              <a:t>37</a:t>
            </a:fld>
            <a:endParaRPr lang="en-US" dirty="0"/>
          </a:p>
        </p:txBody>
      </p:sp>
    </p:spTree>
    <p:extLst>
      <p:ext uri="{BB962C8B-B14F-4D97-AF65-F5344CB8AC3E}">
        <p14:creationId xmlns:p14="http://schemas.microsoft.com/office/powerpoint/2010/main" val="2526840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0" i="0" u="none" strike="noStrike" kern="1200" cap="none" spc="0" normalizeH="0" baseline="0" noProof="0" dirty="0">
                <a:ln>
                  <a:noFill/>
                </a:ln>
                <a:solidFill>
                  <a:srgbClr val="333333"/>
                </a:solidFill>
                <a:effectLst/>
                <a:uLnTx/>
                <a:uFillTx/>
                <a:latin typeface="Century Gothic" panose="020B0502020202020204" pitchFamily="34" charset="0"/>
                <a:ea typeface="+mn-ea"/>
                <a:cs typeface="+mn-cs"/>
              </a:rPr>
              <a:t>Interoperability occurs at the speed of trust</a:t>
            </a:r>
            <a:endParaRPr lang="en-US" dirty="0"/>
          </a:p>
        </p:txBody>
      </p:sp>
      <p:sp>
        <p:nvSpPr>
          <p:cNvPr id="4" name="Slide Number Placeholder 3"/>
          <p:cNvSpPr>
            <a:spLocks noGrp="1"/>
          </p:cNvSpPr>
          <p:nvPr>
            <p:ph type="sldNum" sz="quarter" idx="5"/>
          </p:nvPr>
        </p:nvSpPr>
        <p:spPr/>
        <p:txBody>
          <a:bodyPr/>
          <a:lstStyle/>
          <a:p>
            <a:fld id="{F7DF604D-C3B7-41B7-992A-9AD867AC1F65}" type="slidenum">
              <a:rPr lang="en-US" smtClean="0"/>
              <a:pPr/>
              <a:t>38</a:t>
            </a:fld>
            <a:endParaRPr lang="en-US" dirty="0"/>
          </a:p>
        </p:txBody>
      </p:sp>
    </p:spTree>
    <p:extLst>
      <p:ext uri="{BB962C8B-B14F-4D97-AF65-F5344CB8AC3E}">
        <p14:creationId xmlns:p14="http://schemas.microsoft.com/office/powerpoint/2010/main" val="3202392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0" i="0" u="none" strike="noStrike" kern="1200" cap="none" spc="0" normalizeH="0" baseline="0" noProof="0" dirty="0">
                <a:ln>
                  <a:noFill/>
                </a:ln>
                <a:solidFill>
                  <a:srgbClr val="333333"/>
                </a:solidFill>
                <a:effectLst/>
                <a:uLnTx/>
                <a:uFillTx/>
                <a:latin typeface="Century Gothic" panose="020B0502020202020204" pitchFamily="34" charset="0"/>
                <a:ea typeface="+mn-ea"/>
                <a:cs typeface="+mn-cs"/>
              </a:rPr>
              <a:t>Interoperability occurs at the speed of trust</a:t>
            </a:r>
            <a:endParaRPr lang="en-US" dirty="0"/>
          </a:p>
        </p:txBody>
      </p:sp>
      <p:sp>
        <p:nvSpPr>
          <p:cNvPr id="4" name="Slide Number Placeholder 3"/>
          <p:cNvSpPr>
            <a:spLocks noGrp="1"/>
          </p:cNvSpPr>
          <p:nvPr>
            <p:ph type="sldNum" sz="quarter" idx="5"/>
          </p:nvPr>
        </p:nvSpPr>
        <p:spPr/>
        <p:txBody>
          <a:bodyPr/>
          <a:lstStyle/>
          <a:p>
            <a:fld id="{F7DF604D-C3B7-41B7-992A-9AD867AC1F65}" type="slidenum">
              <a:rPr lang="en-US" smtClean="0"/>
              <a:pPr/>
              <a:t>39</a:t>
            </a:fld>
            <a:endParaRPr lang="en-US" dirty="0"/>
          </a:p>
        </p:txBody>
      </p:sp>
    </p:spTree>
    <p:extLst>
      <p:ext uri="{BB962C8B-B14F-4D97-AF65-F5344CB8AC3E}">
        <p14:creationId xmlns:p14="http://schemas.microsoft.com/office/powerpoint/2010/main" val="1185210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0" i="0" u="none" strike="noStrike" kern="1200" cap="none" spc="0" normalizeH="0" baseline="0" noProof="0" dirty="0">
                <a:ln>
                  <a:noFill/>
                </a:ln>
                <a:solidFill>
                  <a:srgbClr val="333333"/>
                </a:solidFill>
                <a:effectLst/>
                <a:uLnTx/>
                <a:uFillTx/>
                <a:latin typeface="Century Gothic" panose="020B0502020202020204" pitchFamily="34" charset="0"/>
                <a:ea typeface="+mn-ea"/>
                <a:cs typeface="+mn-cs"/>
              </a:rPr>
              <a:t>Interoperability occurs at the speed of trust</a:t>
            </a:r>
            <a:endParaRPr lang="en-US" dirty="0"/>
          </a:p>
        </p:txBody>
      </p:sp>
      <p:sp>
        <p:nvSpPr>
          <p:cNvPr id="4" name="Slide Number Placeholder 3"/>
          <p:cNvSpPr>
            <a:spLocks noGrp="1"/>
          </p:cNvSpPr>
          <p:nvPr>
            <p:ph type="sldNum" sz="quarter" idx="5"/>
          </p:nvPr>
        </p:nvSpPr>
        <p:spPr/>
        <p:txBody>
          <a:bodyPr/>
          <a:lstStyle/>
          <a:p>
            <a:fld id="{F7DF604D-C3B7-41B7-992A-9AD867AC1F65}" type="slidenum">
              <a:rPr lang="en-US" smtClean="0"/>
              <a:pPr/>
              <a:t>40</a:t>
            </a:fld>
            <a:endParaRPr lang="en-US" dirty="0"/>
          </a:p>
        </p:txBody>
      </p:sp>
    </p:spTree>
    <p:extLst>
      <p:ext uri="{BB962C8B-B14F-4D97-AF65-F5344CB8AC3E}">
        <p14:creationId xmlns:p14="http://schemas.microsoft.com/office/powerpoint/2010/main" val="3705358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DF604D-C3B7-41B7-992A-9AD867AC1F65}" type="slidenum">
              <a:rPr lang="en-US" smtClean="0"/>
              <a:pPr/>
              <a:t>42</a:t>
            </a:fld>
            <a:endParaRPr lang="en-US" dirty="0"/>
          </a:p>
        </p:txBody>
      </p:sp>
    </p:spTree>
    <p:extLst>
      <p:ext uri="{BB962C8B-B14F-4D97-AF65-F5344CB8AC3E}">
        <p14:creationId xmlns:p14="http://schemas.microsoft.com/office/powerpoint/2010/main" val="41983521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3433" y="2339984"/>
            <a:ext cx="4187371" cy="1783443"/>
          </a:xfrm>
        </p:spPr>
        <p:txBody>
          <a:bodyPr wrap="square" anchor="ctr" anchorCtr="0"/>
          <a:lstStyle>
            <a:lvl1pPr>
              <a:lnSpc>
                <a:spcPct val="100000"/>
              </a:lnSpc>
              <a:defRPr sz="4000" b="0" i="1">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3956790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54700" y="2307034"/>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7" name="Picture Placeholder 7"/>
          <p:cNvSpPr>
            <a:spLocks noGrp="1"/>
          </p:cNvSpPr>
          <p:nvPr>
            <p:ph type="pic" sz="quarter" idx="12"/>
          </p:nvPr>
        </p:nvSpPr>
        <p:spPr>
          <a:xfrm>
            <a:off x="6407350"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8" name="Picture Placeholder 7"/>
          <p:cNvSpPr>
            <a:spLocks noGrp="1"/>
          </p:cNvSpPr>
          <p:nvPr>
            <p:ph type="pic" sz="quarter" idx="13"/>
          </p:nvPr>
        </p:nvSpPr>
        <p:spPr>
          <a:xfrm>
            <a:off x="10392073"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3607813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7" name="Picture Placeholder 7"/>
          <p:cNvSpPr>
            <a:spLocks noGrp="1"/>
          </p:cNvSpPr>
          <p:nvPr>
            <p:ph type="pic" sz="quarter" idx="12"/>
          </p:nvPr>
        </p:nvSpPr>
        <p:spPr>
          <a:xfrm>
            <a:off x="-1797560"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8" name="Picture Placeholder 7"/>
          <p:cNvSpPr>
            <a:spLocks noGrp="1"/>
          </p:cNvSpPr>
          <p:nvPr>
            <p:ph type="pic" sz="quarter" idx="13"/>
          </p:nvPr>
        </p:nvSpPr>
        <p:spPr>
          <a:xfrm>
            <a:off x="2162471"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9" name="Picture Placeholder 7"/>
          <p:cNvSpPr>
            <a:spLocks noGrp="1"/>
          </p:cNvSpPr>
          <p:nvPr>
            <p:ph type="pic" sz="quarter" idx="14"/>
          </p:nvPr>
        </p:nvSpPr>
        <p:spPr>
          <a:xfrm>
            <a:off x="6277272" y="1629074"/>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10" name="Picture Placeholder 7"/>
          <p:cNvSpPr>
            <a:spLocks noGrp="1"/>
          </p:cNvSpPr>
          <p:nvPr>
            <p:ph type="pic" sz="quarter" idx="15"/>
          </p:nvPr>
        </p:nvSpPr>
        <p:spPr>
          <a:xfrm>
            <a:off x="10392073"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2965706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7" name="Picture Placeholder 7"/>
          <p:cNvSpPr>
            <a:spLocks noGrp="1"/>
          </p:cNvSpPr>
          <p:nvPr>
            <p:ph type="pic" sz="quarter" idx="12"/>
          </p:nvPr>
        </p:nvSpPr>
        <p:spPr>
          <a:xfrm>
            <a:off x="-1797560"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8" name="Picture Placeholder 7"/>
          <p:cNvSpPr>
            <a:spLocks noGrp="1"/>
          </p:cNvSpPr>
          <p:nvPr>
            <p:ph type="pic" sz="quarter" idx="13"/>
          </p:nvPr>
        </p:nvSpPr>
        <p:spPr>
          <a:xfrm>
            <a:off x="2162471"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10" name="Picture Placeholder 7"/>
          <p:cNvSpPr>
            <a:spLocks noGrp="1"/>
          </p:cNvSpPr>
          <p:nvPr>
            <p:ph type="pic" sz="quarter" idx="15"/>
          </p:nvPr>
        </p:nvSpPr>
        <p:spPr>
          <a:xfrm>
            <a:off x="6122502"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27443213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2"/>
          </p:nvPr>
        </p:nvSpPr>
        <p:spPr>
          <a:xfrm>
            <a:off x="1596572" y="1554465"/>
            <a:ext cx="4126316" cy="412631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3851500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3"/>
          </p:nvPr>
        </p:nvSpPr>
        <p:spPr>
          <a:xfrm>
            <a:off x="1755598"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7" name="Picture Placeholder 7"/>
          <p:cNvSpPr>
            <a:spLocks noGrp="1"/>
          </p:cNvSpPr>
          <p:nvPr>
            <p:ph type="pic" sz="quarter" idx="14"/>
          </p:nvPr>
        </p:nvSpPr>
        <p:spPr>
          <a:xfrm>
            <a:off x="4057059"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8" name="Picture Placeholder 7"/>
          <p:cNvSpPr>
            <a:spLocks noGrp="1"/>
          </p:cNvSpPr>
          <p:nvPr>
            <p:ph type="pic" sz="quarter" idx="15"/>
          </p:nvPr>
        </p:nvSpPr>
        <p:spPr>
          <a:xfrm>
            <a:off x="6358520"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9" name="Picture Placeholder 7"/>
          <p:cNvSpPr>
            <a:spLocks noGrp="1"/>
          </p:cNvSpPr>
          <p:nvPr>
            <p:ph type="pic" sz="quarter" idx="16"/>
          </p:nvPr>
        </p:nvSpPr>
        <p:spPr>
          <a:xfrm>
            <a:off x="8659980"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21137475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3"/>
          </p:nvPr>
        </p:nvSpPr>
        <p:spPr>
          <a:xfrm>
            <a:off x="1596572" y="1977275"/>
            <a:ext cx="2638602" cy="263860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10" name="Oval 9"/>
          <p:cNvSpPr/>
          <p:nvPr userDrawn="1"/>
        </p:nvSpPr>
        <p:spPr>
          <a:xfrm>
            <a:off x="5883284" y="1060173"/>
            <a:ext cx="7261609" cy="7261609"/>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1" name="Picture Placeholder 7"/>
          <p:cNvSpPr>
            <a:spLocks noGrp="1"/>
          </p:cNvSpPr>
          <p:nvPr>
            <p:ph type="pic" sz="quarter" idx="14"/>
          </p:nvPr>
        </p:nvSpPr>
        <p:spPr>
          <a:xfrm>
            <a:off x="4736930" y="1977275"/>
            <a:ext cx="2638602" cy="263860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12" name="Picture Placeholder 7"/>
          <p:cNvSpPr>
            <a:spLocks noGrp="1"/>
          </p:cNvSpPr>
          <p:nvPr>
            <p:ph type="pic" sz="quarter" idx="15"/>
          </p:nvPr>
        </p:nvSpPr>
        <p:spPr>
          <a:xfrm>
            <a:off x="7877287" y="1977275"/>
            <a:ext cx="2638602" cy="263860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32234554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7" name="Picture Placeholder 7"/>
          <p:cNvSpPr>
            <a:spLocks noGrp="1"/>
          </p:cNvSpPr>
          <p:nvPr>
            <p:ph type="pic" sz="quarter" idx="13"/>
          </p:nvPr>
        </p:nvSpPr>
        <p:spPr>
          <a:xfrm>
            <a:off x="-246506" y="2506570"/>
            <a:ext cx="2222106" cy="222210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6" name="Picture Placeholder 7"/>
          <p:cNvSpPr>
            <a:spLocks noGrp="1"/>
          </p:cNvSpPr>
          <p:nvPr>
            <p:ph type="pic" sz="quarter" idx="12"/>
          </p:nvPr>
        </p:nvSpPr>
        <p:spPr>
          <a:xfrm>
            <a:off x="1729094" y="1554465"/>
            <a:ext cx="4126316" cy="412631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8" name="Oval 7"/>
          <p:cNvSpPr/>
          <p:nvPr userDrawn="1"/>
        </p:nvSpPr>
        <p:spPr>
          <a:xfrm>
            <a:off x="4610912" y="-340575"/>
            <a:ext cx="7916398" cy="7916396"/>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Tree>
    <p:extLst>
      <p:ext uri="{BB962C8B-B14F-4D97-AF65-F5344CB8AC3E}">
        <p14:creationId xmlns:p14="http://schemas.microsoft.com/office/powerpoint/2010/main" val="37922225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D26AAE-1113-4B4E-915B-C360D35D8537}"/>
              </a:ext>
            </a:extLst>
          </p:cNvPr>
          <p:cNvSpPr/>
          <p:nvPr userDrawn="1"/>
        </p:nvSpPr>
        <p:spPr>
          <a:xfrm>
            <a:off x="712381" y="361507"/>
            <a:ext cx="2574516" cy="467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0" name="Oval 9"/>
          <p:cNvSpPr/>
          <p:nvPr userDrawn="1"/>
        </p:nvSpPr>
        <p:spPr>
          <a:xfrm>
            <a:off x="2675390" y="-529198"/>
            <a:ext cx="7916398" cy="7916396"/>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7"/>
          <p:cNvSpPr>
            <a:spLocks noGrp="1"/>
          </p:cNvSpPr>
          <p:nvPr>
            <p:ph type="pic" sz="quarter" idx="12"/>
          </p:nvPr>
        </p:nvSpPr>
        <p:spPr>
          <a:xfrm>
            <a:off x="4034972" y="1355682"/>
            <a:ext cx="4126316" cy="412631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6" name="Picture Placeholder 7"/>
          <p:cNvSpPr>
            <a:spLocks noGrp="1"/>
          </p:cNvSpPr>
          <p:nvPr>
            <p:ph type="pic" sz="quarter" idx="13"/>
          </p:nvPr>
        </p:nvSpPr>
        <p:spPr>
          <a:xfrm>
            <a:off x="1729093" y="606879"/>
            <a:ext cx="2305879" cy="230587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7" name="Picture Placeholder 7"/>
          <p:cNvSpPr>
            <a:spLocks noGrp="1"/>
          </p:cNvSpPr>
          <p:nvPr>
            <p:ph type="pic" sz="quarter" idx="14"/>
          </p:nvPr>
        </p:nvSpPr>
        <p:spPr>
          <a:xfrm>
            <a:off x="8161288" y="3924922"/>
            <a:ext cx="2305879" cy="230587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12625198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accent1"/>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854697" y="2298794"/>
            <a:ext cx="4187371" cy="1783443"/>
          </a:xfrm>
        </p:spPr>
        <p:txBody>
          <a:bodyPr wrap="square" anchor="ctr" anchorCtr="0"/>
          <a:lstStyle>
            <a:lvl1pPr>
              <a:lnSpc>
                <a:spcPct val="100000"/>
              </a:lnSpc>
              <a:defRPr sz="4000" b="0" i="1" spc="0">
                <a:solidFill>
                  <a:schemeClr val="bg1"/>
                </a:solidFill>
                <a:latin typeface="Prometo Medium" panose="020B0704030203060203" pitchFamily="34" charset="0"/>
              </a:defRPr>
            </a:lvl1pPr>
          </a:lstStyle>
          <a:p>
            <a:r>
              <a:rPr lang="en-US" dirty="0"/>
              <a:t>Click to edit Master title style</a:t>
            </a:r>
          </a:p>
        </p:txBody>
      </p:sp>
      <p:sp>
        <p:nvSpPr>
          <p:cNvPr id="8" name="Picture Placeholder 7"/>
          <p:cNvSpPr>
            <a:spLocks noGrp="1"/>
          </p:cNvSpPr>
          <p:nvPr>
            <p:ph type="pic" sz="quarter" idx="12"/>
          </p:nvPr>
        </p:nvSpPr>
        <p:spPr>
          <a:xfrm>
            <a:off x="9500097" y="1285773"/>
            <a:ext cx="4286454" cy="42864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pic>
        <p:nvPicPr>
          <p:cNvPr id="9" name="Picture 8">
            <a:extLst>
              <a:ext uri="{FF2B5EF4-FFF2-40B4-BE49-F238E27FC236}">
                <a16:creationId xmlns:a16="http://schemas.microsoft.com/office/drawing/2014/main" id="{5A8A8D22-515C-AA4A-B312-CDAD2323D27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26" name="Picture Placeholder 25">
            <a:extLst>
              <a:ext uri="{FF2B5EF4-FFF2-40B4-BE49-F238E27FC236}">
                <a16:creationId xmlns:a16="http://schemas.microsoft.com/office/drawing/2014/main" id="{949844E0-98A1-1D44-87EC-127C1B229E53}"/>
              </a:ext>
            </a:extLst>
          </p:cNvPr>
          <p:cNvSpPr>
            <a:spLocks noGrp="1"/>
          </p:cNvSpPr>
          <p:nvPr>
            <p:ph type="pic" sz="quarter" idx="13"/>
          </p:nvPr>
        </p:nvSpPr>
        <p:spPr>
          <a:xfrm>
            <a:off x="4599369" y="1285774"/>
            <a:ext cx="4370387" cy="4286453"/>
          </a:xfrm>
          <a:prstGeom prst="ellipse">
            <a:avLst/>
          </a:prstGeom>
          <a:gradFill>
            <a:gsLst>
              <a:gs pos="0">
                <a:schemeClr val="bg1">
                  <a:lumMod val="85000"/>
                </a:schemeClr>
              </a:gs>
              <a:gs pos="99000">
                <a:schemeClr val="bg1">
                  <a:lumMod val="75000"/>
                </a:schemeClr>
              </a:gs>
            </a:gsLst>
            <a:lin ang="5400000" scaled="1"/>
          </a:gradFill>
        </p:spPr>
        <p:txBody>
          <a:bodyPr anchor="ctr" anchorCtr="0">
            <a:normAutofit/>
          </a:bodyPr>
          <a:lstStyle>
            <a:lvl1pPr algn="ctr">
              <a:defRPr sz="1200">
                <a:latin typeface="Century Gothic" panose="020B0502020202020204" pitchFamily="34" charset="0"/>
              </a:defRPr>
            </a:lvl1pPr>
          </a:lstStyle>
          <a:p>
            <a:endParaRPr lang="en-US" dirty="0"/>
          </a:p>
        </p:txBody>
      </p:sp>
      <p:sp>
        <p:nvSpPr>
          <p:cNvPr id="7" name="Oval 6"/>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0"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23926308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4_Custom Layout">
    <p:bg>
      <p:bgPr>
        <a:solidFill>
          <a:srgbClr val="1E22AA"/>
        </a:solidFill>
        <a:effectLst/>
      </p:bgPr>
    </p:bg>
    <p:spTree>
      <p:nvGrpSpPr>
        <p:cNvPr id="1" name=""/>
        <p:cNvGrpSpPr/>
        <p:nvPr/>
      </p:nvGrpSpPr>
      <p:grpSpPr>
        <a:xfrm>
          <a:off x="0" y="0"/>
          <a:ext cx="0" cy="0"/>
          <a:chOff x="0" y="0"/>
          <a:chExt cx="0" cy="0"/>
        </a:xfrm>
      </p:grpSpPr>
      <p:pic>
        <p:nvPicPr>
          <p:cNvPr id="13" name="Picture Placeholder 4">
            <a:extLst>
              <a:ext uri="{FF2B5EF4-FFF2-40B4-BE49-F238E27FC236}">
                <a16:creationId xmlns:a16="http://schemas.microsoft.com/office/drawing/2014/main" id="{95BB23AD-A3FC-0744-B471-3A03C4FF9A0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23095" r="27906" b="13962"/>
          <a:stretch/>
        </p:blipFill>
        <p:spPr>
          <a:xfrm>
            <a:off x="10284984" y="512060"/>
            <a:ext cx="2716679" cy="2666394"/>
          </a:xfrm>
          <a:prstGeom prst="rect">
            <a:avLst/>
          </a:prstGeom>
          <a:noFill/>
        </p:spPr>
      </p:pic>
      <p:sp>
        <p:nvSpPr>
          <p:cNvPr id="5" name="Title 1"/>
          <p:cNvSpPr>
            <a:spLocks noGrp="1"/>
          </p:cNvSpPr>
          <p:nvPr>
            <p:ph type="title"/>
          </p:nvPr>
        </p:nvSpPr>
        <p:spPr>
          <a:xfrm>
            <a:off x="810882" y="2335945"/>
            <a:ext cx="4187371" cy="1783443"/>
          </a:xfrm>
        </p:spPr>
        <p:txBody>
          <a:bodyPr/>
          <a:lstStyle>
            <a:lvl1pPr>
              <a:lnSpc>
                <a:spcPct val="100000"/>
              </a:lnSpc>
              <a:defRPr sz="4000">
                <a:solidFill>
                  <a:schemeClr val="bg1"/>
                </a:solidFill>
                <a:latin typeface="Prometo Medium" panose="020B0704030203060203" pitchFamily="34" charset="0"/>
              </a:defRPr>
            </a:lvl1pPr>
          </a:lstStyle>
          <a:p>
            <a:r>
              <a:rPr lang="en-US" dirty="0"/>
              <a:t>Click to edit Master title style</a:t>
            </a:r>
          </a:p>
        </p:txBody>
      </p:sp>
      <p:sp>
        <p:nvSpPr>
          <p:cNvPr id="7" name="Picture Placeholder 7"/>
          <p:cNvSpPr>
            <a:spLocks noGrp="1"/>
          </p:cNvSpPr>
          <p:nvPr>
            <p:ph type="pic" sz="quarter" idx="12"/>
          </p:nvPr>
        </p:nvSpPr>
        <p:spPr>
          <a:xfrm>
            <a:off x="4983440" y="1385926"/>
            <a:ext cx="3683482" cy="368348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8" name="Picture Placeholder 7"/>
          <p:cNvSpPr>
            <a:spLocks noGrp="1"/>
          </p:cNvSpPr>
          <p:nvPr>
            <p:ph type="pic" sz="quarter" idx="13"/>
          </p:nvPr>
        </p:nvSpPr>
        <p:spPr>
          <a:xfrm>
            <a:off x="8998848" y="1385926"/>
            <a:ext cx="3683482" cy="368348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pic>
        <p:nvPicPr>
          <p:cNvPr id="10" name="Picture 9">
            <a:extLst>
              <a:ext uri="{FF2B5EF4-FFF2-40B4-BE49-F238E27FC236}">
                <a16:creationId xmlns:a16="http://schemas.microsoft.com/office/drawing/2014/main" id="{052C5D15-A821-3B44-86EC-A97D6D63769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9" name="Oval 8"/>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1"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383460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a:lstStyle>
            <a:lvl1pPr>
              <a:defRPr sz="36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15171343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 Custom Layout">
    <p:bg>
      <p:bgPr>
        <a:solidFill>
          <a:srgbClr val="1E22AA"/>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D9B09EF-B7CF-7B40-BCCF-4D3D95697FC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12" name="Oval 11"/>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4"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pic>
        <p:nvPicPr>
          <p:cNvPr id="15" name="Picture Placeholder 6">
            <a:extLst>
              <a:ext uri="{FF2B5EF4-FFF2-40B4-BE49-F238E27FC236}">
                <a16:creationId xmlns:a16="http://schemas.microsoft.com/office/drawing/2014/main" id="{AAD6EEF9-E311-244B-B02A-B96F631DAC4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927" t="32270" r="25074" b="731"/>
          <a:stretch/>
        </p:blipFill>
        <p:spPr>
          <a:xfrm rot="6494833">
            <a:off x="5655107" y="4394355"/>
            <a:ext cx="3369983" cy="3374798"/>
          </a:xfrm>
          <a:prstGeom prst="ellipse">
            <a:avLst/>
          </a:prstGeom>
          <a:noFill/>
          <a:ln>
            <a:noFill/>
          </a:ln>
        </p:spPr>
      </p:pic>
      <p:pic>
        <p:nvPicPr>
          <p:cNvPr id="16" name="Picture Placeholder 6">
            <a:extLst>
              <a:ext uri="{FF2B5EF4-FFF2-40B4-BE49-F238E27FC236}">
                <a16:creationId xmlns:a16="http://schemas.microsoft.com/office/drawing/2014/main" id="{85AF8291-D8AA-4E49-9676-7FAE8A9972BC}"/>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61905" t="8701" r="13093" b="66296"/>
          <a:stretch/>
        </p:blipFill>
        <p:spPr>
          <a:xfrm>
            <a:off x="4101399" y="354496"/>
            <a:ext cx="1714398" cy="1716847"/>
          </a:xfrm>
          <a:prstGeom prst="ellipse">
            <a:avLst/>
          </a:prstGeom>
          <a:noFill/>
          <a:ln>
            <a:noFill/>
          </a:ln>
        </p:spPr>
      </p:pic>
      <p:pic>
        <p:nvPicPr>
          <p:cNvPr id="17" name="Picture Placeholder 6">
            <a:extLst>
              <a:ext uri="{FF2B5EF4-FFF2-40B4-BE49-F238E27FC236}">
                <a16:creationId xmlns:a16="http://schemas.microsoft.com/office/drawing/2014/main" id="{9F89A836-C596-8C45-ACEE-24B7F5A51708}"/>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3852" t="13974" r="16054" b="35931"/>
          <a:stretch/>
        </p:blipFill>
        <p:spPr>
          <a:xfrm rot="5400000">
            <a:off x="7088050" y="-1544331"/>
            <a:ext cx="2612092" cy="2615824"/>
          </a:xfrm>
          <a:prstGeom prst="ellipse">
            <a:avLst/>
          </a:prstGeom>
          <a:noFill/>
          <a:ln>
            <a:noFill/>
          </a:ln>
        </p:spPr>
      </p:pic>
      <p:pic>
        <p:nvPicPr>
          <p:cNvPr id="19" name="Picture Placeholder 6">
            <a:extLst>
              <a:ext uri="{FF2B5EF4-FFF2-40B4-BE49-F238E27FC236}">
                <a16:creationId xmlns:a16="http://schemas.microsoft.com/office/drawing/2014/main" id="{AD8883EE-92E5-7F4D-8E79-60436087CB6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20875" r="20875"/>
          <a:stretch/>
        </p:blipFill>
        <p:spPr>
          <a:xfrm rot="2700000">
            <a:off x="-1290358" y="-1242955"/>
            <a:ext cx="3878838" cy="3884379"/>
          </a:xfrm>
          <a:prstGeom prst="ellipse">
            <a:avLst/>
          </a:prstGeom>
          <a:noFill/>
          <a:ln>
            <a:noFill/>
          </a:ln>
        </p:spPr>
      </p:pic>
      <p:pic>
        <p:nvPicPr>
          <p:cNvPr id="20" name="Picture Placeholder 6">
            <a:extLst>
              <a:ext uri="{FF2B5EF4-FFF2-40B4-BE49-F238E27FC236}">
                <a16:creationId xmlns:a16="http://schemas.microsoft.com/office/drawing/2014/main" id="{F1E3399B-E354-5A4A-B609-586F0639F980}"/>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28178" t="28178"/>
          <a:stretch/>
        </p:blipFill>
        <p:spPr>
          <a:xfrm rot="20179082">
            <a:off x="10124394" y="835410"/>
            <a:ext cx="3878838" cy="3884380"/>
          </a:xfrm>
          <a:prstGeom prst="ellipse">
            <a:avLst/>
          </a:prstGeom>
          <a:noFill/>
          <a:ln>
            <a:noFill/>
          </a:ln>
        </p:spPr>
      </p:pic>
    </p:spTree>
    <p:extLst>
      <p:ext uri="{BB962C8B-B14F-4D97-AF65-F5344CB8AC3E}">
        <p14:creationId xmlns:p14="http://schemas.microsoft.com/office/powerpoint/2010/main" val="31170608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5 Custom Layout">
    <p:bg>
      <p:bgPr>
        <a:solidFill>
          <a:srgbClr val="1E22AA"/>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D9B09EF-B7CF-7B40-BCCF-4D3D95697FC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12" name="Oval 11"/>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4"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7087772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5 Custom Layout">
    <p:bg>
      <p:bgPr>
        <a:solidFill>
          <a:srgbClr val="1E22AA"/>
        </a:solidFill>
        <a:effectLst/>
      </p:bgPr>
    </p:bg>
    <p:spTree>
      <p:nvGrpSpPr>
        <p:cNvPr id="1" name=""/>
        <p:cNvGrpSpPr/>
        <p:nvPr/>
      </p:nvGrpSpPr>
      <p:grpSpPr>
        <a:xfrm>
          <a:off x="0" y="0"/>
          <a:ext cx="0" cy="0"/>
          <a:chOff x="0" y="0"/>
          <a:chExt cx="0" cy="0"/>
        </a:xfrm>
      </p:grpSpPr>
      <p:pic>
        <p:nvPicPr>
          <p:cNvPr id="18" name="Picture Placeholder 6">
            <a:extLst>
              <a:ext uri="{FF2B5EF4-FFF2-40B4-BE49-F238E27FC236}">
                <a16:creationId xmlns:a16="http://schemas.microsoft.com/office/drawing/2014/main" id="{91D1851B-4A72-D147-AC0E-C10A50EF8D4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9499" t="25172" r="-1321" b="3006"/>
          <a:stretch/>
        </p:blipFill>
        <p:spPr>
          <a:xfrm rot="20179082">
            <a:off x="1663253" y="1709168"/>
            <a:ext cx="3878838" cy="3884380"/>
          </a:xfrm>
          <a:prstGeom prst="ellipse">
            <a:avLst/>
          </a:prstGeom>
          <a:noFill/>
          <a:ln>
            <a:noFill/>
          </a:ln>
        </p:spPr>
      </p:pic>
      <p:sp>
        <p:nvSpPr>
          <p:cNvPr id="5" name="Picture Placeholder 7"/>
          <p:cNvSpPr>
            <a:spLocks noGrp="1"/>
          </p:cNvSpPr>
          <p:nvPr>
            <p:ph type="pic" sz="quarter" idx="12"/>
          </p:nvPr>
        </p:nvSpPr>
        <p:spPr>
          <a:xfrm>
            <a:off x="-2504116" y="1429305"/>
            <a:ext cx="3885470" cy="3885470"/>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6" name="Oval 5"/>
          <p:cNvSpPr/>
          <p:nvPr userDrawn="1"/>
        </p:nvSpPr>
        <p:spPr>
          <a:xfrm>
            <a:off x="2001636" y="1427057"/>
            <a:ext cx="3887718" cy="38877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Prometo Medium" panose="020B0704030203060203" pitchFamily="34" charset="0"/>
            </a:endParaRPr>
          </a:p>
        </p:txBody>
      </p:sp>
      <p:sp>
        <p:nvSpPr>
          <p:cNvPr id="10" name="Text Placeholder 9"/>
          <p:cNvSpPr>
            <a:spLocks noGrp="1"/>
          </p:cNvSpPr>
          <p:nvPr>
            <p:ph type="body" sz="quarter" idx="13"/>
          </p:nvPr>
        </p:nvSpPr>
        <p:spPr>
          <a:xfrm>
            <a:off x="2226712" y="3141041"/>
            <a:ext cx="3406166" cy="914400"/>
          </a:xfrm>
          <a:prstGeom prst="rect">
            <a:avLst/>
          </a:prstGeom>
        </p:spPr>
        <p:txBody>
          <a:bodyPr>
            <a:normAutofit/>
          </a:bodyPr>
          <a:lstStyle>
            <a:lvl1pPr algn="ctr">
              <a:lnSpc>
                <a:spcPct val="100000"/>
              </a:lnSpc>
              <a:defRPr sz="1800" b="0" i="1" u="none">
                <a:solidFill>
                  <a:srgbClr val="1E22AA"/>
                </a:solidFill>
                <a:latin typeface="Prometo Medium" panose="020B0704030203060203" pitchFamily="34" charset="0"/>
                <a:ea typeface="Prometo Medium" panose="020B0704030203060203" pitchFamily="34" charset="0"/>
                <a:cs typeface="Prometo Medium" panose="020B0704030203060203" pitchFamily="34" charset="0"/>
              </a:defRPr>
            </a:lvl1pPr>
          </a:lstStyle>
          <a:p>
            <a:pPr lvl="0"/>
            <a:r>
              <a:rPr lang="en-US" dirty="0"/>
              <a:t>Click to edit Master text styles</a:t>
            </a:r>
          </a:p>
        </p:txBody>
      </p:sp>
      <p:sp>
        <p:nvSpPr>
          <p:cNvPr id="11" name="TextBox 10"/>
          <p:cNvSpPr txBox="1"/>
          <p:nvPr userDrawn="1"/>
        </p:nvSpPr>
        <p:spPr>
          <a:xfrm>
            <a:off x="3611796" y="4299112"/>
            <a:ext cx="538930" cy="1015663"/>
          </a:xfrm>
          <a:prstGeom prst="rect">
            <a:avLst/>
          </a:prstGeom>
          <a:noFill/>
        </p:spPr>
        <p:txBody>
          <a:bodyPr wrap="none" rtlCol="0">
            <a:spAutoFit/>
          </a:bodyPr>
          <a:lstStyle/>
          <a:p>
            <a:pPr algn="ctr"/>
            <a:r>
              <a:rPr lang="en-US" sz="6000" b="0" i="1" dirty="0">
                <a:solidFill>
                  <a:schemeClr val="accent3"/>
                </a:solidFill>
                <a:latin typeface="Prometo Medium" panose="020B0704030203060203" pitchFamily="34" charset="0"/>
              </a:rPr>
              <a:t>“</a:t>
            </a:r>
          </a:p>
        </p:txBody>
      </p:sp>
      <p:pic>
        <p:nvPicPr>
          <p:cNvPr id="9" name="Picture 8">
            <a:extLst>
              <a:ext uri="{FF2B5EF4-FFF2-40B4-BE49-F238E27FC236}">
                <a16:creationId xmlns:a16="http://schemas.microsoft.com/office/drawing/2014/main" id="{8D9B09EF-B7CF-7B40-BCCF-4D3D95697FC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13" name="Picture Placeholder 7">
            <a:extLst>
              <a:ext uri="{FF2B5EF4-FFF2-40B4-BE49-F238E27FC236}">
                <a16:creationId xmlns:a16="http://schemas.microsoft.com/office/drawing/2014/main" id="{E24E9FB1-80D9-E24B-8D32-3AB86CC50EDC}"/>
              </a:ext>
            </a:extLst>
          </p:cNvPr>
          <p:cNvSpPr>
            <a:spLocks noGrp="1"/>
          </p:cNvSpPr>
          <p:nvPr>
            <p:ph type="pic" sz="quarter" idx="15"/>
          </p:nvPr>
        </p:nvSpPr>
        <p:spPr>
          <a:xfrm>
            <a:off x="11100544" y="1429305"/>
            <a:ext cx="3885470" cy="3885470"/>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4" name="Picture Placeholder 3">
            <a:extLst>
              <a:ext uri="{FF2B5EF4-FFF2-40B4-BE49-F238E27FC236}">
                <a16:creationId xmlns:a16="http://schemas.microsoft.com/office/drawing/2014/main" id="{BF7053BB-1F93-3F4C-8EB7-1D03DFC39531}"/>
              </a:ext>
            </a:extLst>
          </p:cNvPr>
          <p:cNvSpPr>
            <a:spLocks noGrp="1"/>
          </p:cNvSpPr>
          <p:nvPr>
            <p:ph type="pic" sz="quarter" idx="16"/>
          </p:nvPr>
        </p:nvSpPr>
        <p:spPr>
          <a:xfrm>
            <a:off x="6509636" y="1427057"/>
            <a:ext cx="3970625" cy="3887718"/>
          </a:xfrm>
          <a:prstGeom prst="ellipse">
            <a:avLst/>
          </a:prstGeom>
          <a:gradFill>
            <a:gsLst>
              <a:gs pos="0">
                <a:schemeClr val="bg1">
                  <a:lumMod val="85000"/>
                </a:schemeClr>
              </a:gs>
              <a:gs pos="99000">
                <a:schemeClr val="bg1">
                  <a:lumMod val="75000"/>
                </a:schemeClr>
              </a:gs>
            </a:gsLst>
            <a:lin ang="5400000" scaled="1"/>
          </a:gradFill>
        </p:spPr>
        <p:txBody>
          <a:bodyPr anchor="ctr" anchorCtr="0">
            <a:normAutofit/>
          </a:bodyPr>
          <a:lstStyle>
            <a:lvl1pPr algn="ctr">
              <a:defRPr sz="1200">
                <a:latin typeface="Century Gothic" panose="020B0502020202020204" pitchFamily="34" charset="0"/>
              </a:defRPr>
            </a:lvl1pPr>
          </a:lstStyle>
          <a:p>
            <a:endParaRPr lang="en-US" dirty="0"/>
          </a:p>
        </p:txBody>
      </p:sp>
      <p:sp>
        <p:nvSpPr>
          <p:cNvPr id="12" name="Oval 11"/>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4"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19090830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rgbClr val="1E22AA"/>
        </a:solidFill>
        <a:effectLst/>
      </p:bgPr>
    </p:bg>
    <p:spTree>
      <p:nvGrpSpPr>
        <p:cNvPr id="1" name=""/>
        <p:cNvGrpSpPr/>
        <p:nvPr/>
      </p:nvGrpSpPr>
      <p:grpSpPr>
        <a:xfrm>
          <a:off x="0" y="0"/>
          <a:ext cx="0" cy="0"/>
          <a:chOff x="0" y="0"/>
          <a:chExt cx="0" cy="0"/>
        </a:xfrm>
      </p:grpSpPr>
      <p:sp>
        <p:nvSpPr>
          <p:cNvPr id="5" name="Picture Placeholder 7"/>
          <p:cNvSpPr>
            <a:spLocks noGrp="1"/>
          </p:cNvSpPr>
          <p:nvPr>
            <p:ph type="pic" sz="quarter" idx="12"/>
          </p:nvPr>
        </p:nvSpPr>
        <p:spPr>
          <a:xfrm>
            <a:off x="948068" y="-1924878"/>
            <a:ext cx="10707756" cy="1070775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4" name="Title 1"/>
          <p:cNvSpPr>
            <a:spLocks noGrp="1"/>
          </p:cNvSpPr>
          <p:nvPr>
            <p:ph type="title"/>
          </p:nvPr>
        </p:nvSpPr>
        <p:spPr>
          <a:xfrm>
            <a:off x="1802517" y="2389412"/>
            <a:ext cx="4187371" cy="1783443"/>
          </a:xfrm>
        </p:spPr>
        <p:txBody>
          <a:bodyPr/>
          <a:lstStyle>
            <a:lvl1pPr>
              <a:lnSpc>
                <a:spcPct val="100000"/>
              </a:lnSpc>
              <a:defRPr sz="4000">
                <a:solidFill>
                  <a:srgbClr val="FFFFFF"/>
                </a:solidFill>
                <a:latin typeface="Prometo Medium" panose="020B0704030203060203" pitchFamily="34" charset="0"/>
              </a:defRPr>
            </a:lvl1pPr>
          </a:lstStyle>
          <a:p>
            <a:r>
              <a:rPr lang="en-US" dirty="0"/>
              <a:t>Click to edit Master title style</a:t>
            </a:r>
          </a:p>
        </p:txBody>
      </p:sp>
      <p:pic>
        <p:nvPicPr>
          <p:cNvPr id="8" name="Picture 7">
            <a:extLst>
              <a:ext uri="{FF2B5EF4-FFF2-40B4-BE49-F238E27FC236}">
                <a16:creationId xmlns:a16="http://schemas.microsoft.com/office/drawing/2014/main" id="{FA086156-E11E-AF46-8F88-7B60B00053C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6" name="Oval 5"/>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7"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39809248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rgbClr val="1E22AA"/>
        </a:solidFill>
        <a:effectLst/>
      </p:bgPr>
    </p:bg>
    <p:spTree>
      <p:nvGrpSpPr>
        <p:cNvPr id="1" name=""/>
        <p:cNvGrpSpPr/>
        <p:nvPr/>
      </p:nvGrpSpPr>
      <p:grpSpPr>
        <a:xfrm>
          <a:off x="0" y="0"/>
          <a:ext cx="0" cy="0"/>
          <a:chOff x="0" y="0"/>
          <a:chExt cx="0" cy="0"/>
        </a:xfrm>
      </p:grpSpPr>
      <p:sp>
        <p:nvSpPr>
          <p:cNvPr id="6" name="Picture Placeholder 7"/>
          <p:cNvSpPr>
            <a:spLocks noGrp="1"/>
          </p:cNvSpPr>
          <p:nvPr>
            <p:ph type="pic" sz="quarter" idx="12"/>
          </p:nvPr>
        </p:nvSpPr>
        <p:spPr>
          <a:xfrm>
            <a:off x="4117702" y="-2038880"/>
            <a:ext cx="9089318" cy="9089318"/>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7" name="Title 1"/>
          <p:cNvSpPr>
            <a:spLocks noGrp="1"/>
          </p:cNvSpPr>
          <p:nvPr>
            <p:ph type="title" hasCustomPrompt="1"/>
          </p:nvPr>
        </p:nvSpPr>
        <p:spPr>
          <a:xfrm>
            <a:off x="863324" y="2142277"/>
            <a:ext cx="4187371" cy="1783443"/>
          </a:xfrm>
        </p:spPr>
        <p:txBody>
          <a:bodyPr/>
          <a:lstStyle>
            <a:lvl1pPr>
              <a:lnSpc>
                <a:spcPct val="100000"/>
              </a:lnSpc>
              <a:defRPr sz="5400">
                <a:solidFill>
                  <a:srgbClr val="FFFFFF"/>
                </a:solidFill>
                <a:latin typeface="Prometo Medium" panose="020B0704030203060203" pitchFamily="34" charset="0"/>
              </a:defRPr>
            </a:lvl1pPr>
          </a:lstStyle>
          <a:p>
            <a:r>
              <a:rPr lang="en-US" dirty="0"/>
              <a:t>Click To Edit Master Title Style</a:t>
            </a:r>
          </a:p>
        </p:txBody>
      </p:sp>
      <p:pic>
        <p:nvPicPr>
          <p:cNvPr id="9" name="Picture 8">
            <a:extLst>
              <a:ext uri="{FF2B5EF4-FFF2-40B4-BE49-F238E27FC236}">
                <a16:creationId xmlns:a16="http://schemas.microsoft.com/office/drawing/2014/main" id="{C5A3D5D4-954C-9140-83B8-C4B48578893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5" name="Oval 4"/>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8"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6380302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13" name="Oval 12"/>
          <p:cNvSpPr/>
          <p:nvPr userDrawn="1"/>
        </p:nvSpPr>
        <p:spPr>
          <a:xfrm>
            <a:off x="2139931" y="-529198"/>
            <a:ext cx="7916398" cy="7916396"/>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7"/>
          <p:cNvSpPr>
            <a:spLocks noGrp="1"/>
          </p:cNvSpPr>
          <p:nvPr>
            <p:ph type="pic" sz="quarter" idx="16"/>
          </p:nvPr>
        </p:nvSpPr>
        <p:spPr>
          <a:xfrm>
            <a:off x="1846312"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6" name="Picture Placeholder 7"/>
          <p:cNvSpPr>
            <a:spLocks noGrp="1"/>
          </p:cNvSpPr>
          <p:nvPr>
            <p:ph type="pic" sz="quarter" idx="17"/>
          </p:nvPr>
        </p:nvSpPr>
        <p:spPr>
          <a:xfrm>
            <a:off x="4152190"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7" name="Picture Placeholder 7"/>
          <p:cNvSpPr>
            <a:spLocks noGrp="1"/>
          </p:cNvSpPr>
          <p:nvPr>
            <p:ph type="pic" sz="quarter" idx="18"/>
          </p:nvPr>
        </p:nvSpPr>
        <p:spPr>
          <a:xfrm>
            <a:off x="6458068"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8" name="Picture Placeholder 7"/>
          <p:cNvSpPr>
            <a:spLocks noGrp="1"/>
          </p:cNvSpPr>
          <p:nvPr>
            <p:ph type="pic" sz="quarter" idx="19"/>
          </p:nvPr>
        </p:nvSpPr>
        <p:spPr>
          <a:xfrm>
            <a:off x="8763946"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9" name="Picture Placeholder 7"/>
          <p:cNvSpPr>
            <a:spLocks noGrp="1"/>
          </p:cNvSpPr>
          <p:nvPr>
            <p:ph type="pic" sz="quarter" idx="20"/>
          </p:nvPr>
        </p:nvSpPr>
        <p:spPr>
          <a:xfrm>
            <a:off x="1846312"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10" name="Picture Placeholder 7"/>
          <p:cNvSpPr>
            <a:spLocks noGrp="1"/>
          </p:cNvSpPr>
          <p:nvPr>
            <p:ph type="pic" sz="quarter" idx="21"/>
          </p:nvPr>
        </p:nvSpPr>
        <p:spPr>
          <a:xfrm>
            <a:off x="4152190"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11" name="Picture Placeholder 7"/>
          <p:cNvSpPr>
            <a:spLocks noGrp="1"/>
          </p:cNvSpPr>
          <p:nvPr>
            <p:ph type="pic" sz="quarter" idx="22"/>
          </p:nvPr>
        </p:nvSpPr>
        <p:spPr>
          <a:xfrm>
            <a:off x="6458068"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12" name="Picture Placeholder 7"/>
          <p:cNvSpPr>
            <a:spLocks noGrp="1"/>
          </p:cNvSpPr>
          <p:nvPr>
            <p:ph type="pic" sz="quarter" idx="23"/>
          </p:nvPr>
        </p:nvSpPr>
        <p:spPr>
          <a:xfrm>
            <a:off x="8763946"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28422483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80579" y="4388424"/>
            <a:ext cx="9833429" cy="1028700"/>
          </a:xfrm>
        </p:spPr>
        <p:txBody>
          <a:bodyPr/>
          <a:lstStyle>
            <a:lvl1pPr>
              <a:lnSpc>
                <a:spcPct val="100000"/>
              </a:lnSpc>
              <a:defRPr sz="36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3"/>
          </p:nvPr>
        </p:nvSpPr>
        <p:spPr>
          <a:xfrm>
            <a:off x="1596571" y="1625593"/>
            <a:ext cx="2498351" cy="249835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7" name="Picture Placeholder 7"/>
          <p:cNvSpPr>
            <a:spLocks noGrp="1"/>
          </p:cNvSpPr>
          <p:nvPr>
            <p:ph type="pic" sz="quarter" idx="14"/>
          </p:nvPr>
        </p:nvSpPr>
        <p:spPr>
          <a:xfrm>
            <a:off x="4846824" y="1625593"/>
            <a:ext cx="2498351" cy="249835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8" name="Picture Placeholder 7"/>
          <p:cNvSpPr>
            <a:spLocks noGrp="1"/>
          </p:cNvSpPr>
          <p:nvPr>
            <p:ph type="pic" sz="quarter" idx="15"/>
          </p:nvPr>
        </p:nvSpPr>
        <p:spPr>
          <a:xfrm>
            <a:off x="8097077" y="1625593"/>
            <a:ext cx="2498351" cy="249835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6763040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65566" y="2216418"/>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9" name="Picture Placeholder 8"/>
          <p:cNvSpPr>
            <a:spLocks noGrp="1"/>
          </p:cNvSpPr>
          <p:nvPr>
            <p:ph type="pic" sz="quarter" idx="12"/>
          </p:nvPr>
        </p:nvSpPr>
        <p:spPr>
          <a:xfrm>
            <a:off x="5000496" y="3429000"/>
            <a:ext cx="7191504" cy="3429000"/>
          </a:xfrm>
          <a:custGeom>
            <a:avLst/>
            <a:gdLst>
              <a:gd name="connsiteX0" fmla="*/ 4106744 w 7191504"/>
              <a:gd name="connsiteY0" fmla="*/ 0 h 3429000"/>
              <a:gd name="connsiteX1" fmla="*/ 7058515 w 7191504"/>
              <a:gd name="connsiteY1" fmla="*/ 1222664 h 3429000"/>
              <a:gd name="connsiteX2" fmla="*/ 7191504 w 7191504"/>
              <a:gd name="connsiteY2" fmla="*/ 1368988 h 3429000"/>
              <a:gd name="connsiteX3" fmla="*/ 7191504 w 7191504"/>
              <a:gd name="connsiteY3" fmla="*/ 3429000 h 3429000"/>
              <a:gd name="connsiteX4" fmla="*/ 0 w 7191504"/>
              <a:gd name="connsiteY4" fmla="*/ 3429000 h 3429000"/>
              <a:gd name="connsiteX5" fmla="*/ 17119 w 7191504"/>
              <a:gd name="connsiteY5" fmla="*/ 3333141 h 3429000"/>
              <a:gd name="connsiteX6" fmla="*/ 4106744 w 7191504"/>
              <a:gd name="connsiteY6" fmla="*/ 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1504" h="3429000">
                <a:moveTo>
                  <a:pt x="4106744" y="0"/>
                </a:moveTo>
                <a:cubicBezTo>
                  <a:pt x="5259482" y="0"/>
                  <a:pt x="6303091" y="467240"/>
                  <a:pt x="7058515" y="1222664"/>
                </a:cubicBezTo>
                <a:lnTo>
                  <a:pt x="7191504" y="1368988"/>
                </a:lnTo>
                <a:lnTo>
                  <a:pt x="7191504" y="3429000"/>
                </a:lnTo>
                <a:lnTo>
                  <a:pt x="0" y="3429000"/>
                </a:lnTo>
                <a:lnTo>
                  <a:pt x="17119" y="3333141"/>
                </a:lnTo>
                <a:cubicBezTo>
                  <a:pt x="406370" y="1430921"/>
                  <a:pt x="2089452" y="0"/>
                  <a:pt x="4106744" y="0"/>
                </a:cubicBezTo>
                <a:close/>
              </a:path>
            </a:pathLst>
          </a:cu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24838948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63328" y="2230840"/>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7" name="Picture Placeholder 7"/>
          <p:cNvSpPr>
            <a:spLocks noGrp="1"/>
          </p:cNvSpPr>
          <p:nvPr>
            <p:ph type="pic" sz="quarter" idx="14"/>
          </p:nvPr>
        </p:nvSpPr>
        <p:spPr>
          <a:xfrm>
            <a:off x="6096000" y="524535"/>
            <a:ext cx="1722783" cy="172278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8" name="Picture Placeholder 7"/>
          <p:cNvSpPr>
            <a:spLocks noGrp="1"/>
          </p:cNvSpPr>
          <p:nvPr>
            <p:ph type="pic" sz="quarter" idx="15"/>
          </p:nvPr>
        </p:nvSpPr>
        <p:spPr>
          <a:xfrm>
            <a:off x="6096000" y="2553237"/>
            <a:ext cx="1722783" cy="172278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10" name="Picture Placeholder 7"/>
          <p:cNvSpPr>
            <a:spLocks noGrp="1"/>
          </p:cNvSpPr>
          <p:nvPr>
            <p:ph type="pic" sz="quarter" idx="16"/>
          </p:nvPr>
        </p:nvSpPr>
        <p:spPr>
          <a:xfrm>
            <a:off x="6096000" y="4581940"/>
            <a:ext cx="1722783" cy="172278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125563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7"/>
          <p:cNvSpPr>
            <a:spLocks noGrp="1"/>
          </p:cNvSpPr>
          <p:nvPr>
            <p:ph type="pic" sz="quarter" idx="12"/>
          </p:nvPr>
        </p:nvSpPr>
        <p:spPr>
          <a:xfrm>
            <a:off x="2478157" y="-188843"/>
            <a:ext cx="7235686" cy="723568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4040930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8B709-FAB3-FC4D-8C28-31CDE8076FFA}"/>
              </a:ext>
            </a:extLst>
          </p:cNvPr>
          <p:cNvSpPr>
            <a:spLocks noGrp="1"/>
          </p:cNvSpPr>
          <p:nvPr>
            <p:ph type="title"/>
          </p:nvPr>
        </p:nvSpPr>
        <p:spPr>
          <a:xfrm>
            <a:off x="854699" y="1162796"/>
            <a:ext cx="9833429" cy="1028700"/>
          </a:xfrm>
        </p:spPr>
        <p:txBody>
          <a:bodyPr/>
          <a:lstStyle>
            <a:lvl1pPr>
              <a:defRPr>
                <a:latin typeface="Prometo Medium" panose="020B0704030203060203"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4B8D4806-3DB5-6142-AB3F-0CFC82A34357}"/>
              </a:ext>
            </a:extLst>
          </p:cNvPr>
          <p:cNvSpPr>
            <a:spLocks noGrp="1"/>
          </p:cNvSpPr>
          <p:nvPr>
            <p:ph idx="1"/>
          </p:nvPr>
        </p:nvSpPr>
        <p:spPr>
          <a:xfrm>
            <a:off x="854699" y="2017946"/>
            <a:ext cx="9833429" cy="3429000"/>
          </a:xfrm>
          <a:prstGeom prst="rect">
            <a:avLst/>
          </a:prstGeom>
        </p:spPr>
        <p:txBody>
          <a:bodyPr wrap="square"/>
          <a:lstStyle>
            <a:lvl1pPr marL="295275" indent="-295275">
              <a:buClr>
                <a:srgbClr val="FF5A5A"/>
              </a:buClr>
              <a:buFont typeface="Arial" panose="020B0604020202020204" pitchFamily="34" charset="0"/>
              <a:buChar char="•"/>
              <a:tabLst/>
              <a:defRPr sz="2000" b="1">
                <a:latin typeface="Century Gothic" panose="020B0502020202020204" pitchFamily="34" charset="0"/>
              </a:defRPr>
            </a:lvl1pPr>
            <a:lvl2pPr marL="517525" indent="-168275">
              <a:lnSpc>
                <a:spcPct val="100000"/>
              </a:lnSpc>
              <a:buClr>
                <a:srgbClr val="FF5A5A"/>
              </a:buClr>
              <a:buFont typeface="Arial" panose="020B0604020202020204" pitchFamily="34" charset="0"/>
              <a:buChar char="•"/>
              <a:tabLst/>
              <a:defRPr sz="1800" b="0" i="0">
                <a:solidFill>
                  <a:schemeClr val="bg2"/>
                </a:solidFill>
                <a:latin typeface="Century Gothic" panose="020B0502020202020204" pitchFamily="34" charset="0"/>
              </a:defRPr>
            </a:lvl2pPr>
            <a:lvl3pPr marL="687388" indent="-169863">
              <a:lnSpc>
                <a:spcPct val="100000"/>
              </a:lnSpc>
              <a:buClr>
                <a:srgbClr val="FF5A5A"/>
              </a:buClr>
              <a:buFont typeface="Arial" panose="020B0604020202020204" pitchFamily="34" charset="0"/>
              <a:buChar char="•"/>
              <a:tabLst/>
              <a:defRPr sz="1600">
                <a:solidFill>
                  <a:schemeClr val="bg2"/>
                </a:solidFill>
                <a:latin typeface="Century Gothic" panose="020B0502020202020204" pitchFamily="34" charset="0"/>
              </a:defRPr>
            </a:lvl3pPr>
            <a:lvl4pPr marL="866775" indent="-179388">
              <a:lnSpc>
                <a:spcPct val="100000"/>
              </a:lnSpc>
              <a:buClr>
                <a:srgbClr val="FF5A5A"/>
              </a:buClr>
              <a:buFont typeface="Arial" panose="020B0604020202020204" pitchFamily="34" charset="0"/>
              <a:buChar char="•"/>
              <a:tabLst/>
              <a:defRPr sz="1400">
                <a:solidFill>
                  <a:schemeClr val="bg2"/>
                </a:solidFill>
                <a:latin typeface="Century Gothic" panose="020B0502020202020204" pitchFamily="34" charset="0"/>
              </a:defRPr>
            </a:lvl4pPr>
            <a:lvl5pPr marL="1036638" indent="-169863">
              <a:lnSpc>
                <a:spcPct val="150000"/>
              </a:lnSpc>
              <a:buClr>
                <a:srgbClr val="FF5A5A"/>
              </a:buClr>
              <a:buFont typeface="Arial" panose="020B0604020202020204" pitchFamily="34" charset="0"/>
              <a:buChar char="•"/>
              <a:tabLst/>
              <a:defRPr sz="1200">
                <a:solidFill>
                  <a:schemeClr val="bg2"/>
                </a:solidFill>
                <a:latin typeface="Century Gothic" panose="020B0502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4737283B-E040-3A45-A872-FBF3D45B805A}"/>
              </a:ext>
            </a:extLst>
          </p:cNvPr>
          <p:cNvSpPr>
            <a:spLocks noGrp="1"/>
          </p:cNvSpPr>
          <p:nvPr>
            <p:ph type="sldNum" sz="quarter" idx="12"/>
          </p:nvPr>
        </p:nvSpPr>
        <p:spPr/>
        <p:txBody>
          <a:bodyPr/>
          <a:lstStyle>
            <a:lvl1pPr>
              <a:defRPr>
                <a:latin typeface="Century Gothic" panose="020B0502020202020204" pitchFamily="34" charset="0"/>
              </a:defRPr>
            </a:lvl1pPr>
          </a:lstStyle>
          <a:p>
            <a:fld id="{2F8AF2E6-64A8-0F46-AF27-0A96D82A033B}" type="slidenum">
              <a:rPr lang="en-US" smtClean="0"/>
              <a:pPr/>
              <a:t>‹#›</a:t>
            </a:fld>
            <a:endParaRPr lang="en-US" dirty="0"/>
          </a:p>
        </p:txBody>
      </p:sp>
    </p:spTree>
    <p:extLst>
      <p:ext uri="{BB962C8B-B14F-4D97-AF65-F5344CB8AC3E}">
        <p14:creationId xmlns:p14="http://schemas.microsoft.com/office/powerpoint/2010/main" val="11279095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54583" y="1171169"/>
            <a:ext cx="9833429" cy="1028700"/>
          </a:xfrm>
        </p:spPr>
        <p:txBody>
          <a:bodyPr/>
          <a:lstStyle>
            <a:lvl1pPr>
              <a:defRPr sz="32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3"/>
          </p:nvPr>
        </p:nvSpPr>
        <p:spPr>
          <a:xfrm>
            <a:off x="1596571" y="2318838"/>
            <a:ext cx="2273064" cy="227306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11" name="Picture Placeholder 7"/>
          <p:cNvSpPr>
            <a:spLocks noGrp="1"/>
          </p:cNvSpPr>
          <p:nvPr>
            <p:ph type="pic" sz="quarter" idx="14"/>
          </p:nvPr>
        </p:nvSpPr>
        <p:spPr>
          <a:xfrm>
            <a:off x="4959468" y="2318838"/>
            <a:ext cx="2273064" cy="227306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12" name="Picture Placeholder 7"/>
          <p:cNvSpPr>
            <a:spLocks noGrp="1"/>
          </p:cNvSpPr>
          <p:nvPr>
            <p:ph type="pic" sz="quarter" idx="15"/>
          </p:nvPr>
        </p:nvSpPr>
        <p:spPr>
          <a:xfrm>
            <a:off x="8322365" y="2318838"/>
            <a:ext cx="2273064" cy="227306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42654852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4"/>
          <p:cNvSpPr>
            <a:spLocks noGrp="1"/>
          </p:cNvSpPr>
          <p:nvPr>
            <p:ph type="pic" sz="quarter" idx="14"/>
          </p:nvPr>
        </p:nvSpPr>
        <p:spPr>
          <a:xfrm>
            <a:off x="0" y="0"/>
            <a:ext cx="12192000" cy="6858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1359798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4"/>
          <p:cNvSpPr>
            <a:spLocks noGrp="1"/>
          </p:cNvSpPr>
          <p:nvPr>
            <p:ph type="pic" sz="quarter" idx="14"/>
          </p:nvPr>
        </p:nvSpPr>
        <p:spPr>
          <a:xfrm>
            <a:off x="-1" y="0"/>
            <a:ext cx="6134793" cy="6858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6" name="Picture Placeholder 4"/>
          <p:cNvSpPr>
            <a:spLocks noGrp="1"/>
          </p:cNvSpPr>
          <p:nvPr>
            <p:ph type="pic" sz="quarter" idx="15"/>
          </p:nvPr>
        </p:nvSpPr>
        <p:spPr>
          <a:xfrm>
            <a:off x="6057207" y="0"/>
            <a:ext cx="6134793" cy="6858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513721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63329"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2514600" y="-412387"/>
            <a:ext cx="5359399" cy="9161367"/>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34302" y="1633719"/>
            <a:ext cx="2064897" cy="4209756"/>
          </a:xfrm>
          <a:prstGeom prst="rect">
            <a:avLst/>
          </a:prstGeom>
        </p:spPr>
      </p:pic>
      <p:sp>
        <p:nvSpPr>
          <p:cNvPr id="8" name="Picture Placeholder 4"/>
          <p:cNvSpPr>
            <a:spLocks noGrp="1"/>
          </p:cNvSpPr>
          <p:nvPr>
            <p:ph type="pic" sz="quarter" idx="14"/>
          </p:nvPr>
        </p:nvSpPr>
        <p:spPr>
          <a:xfrm>
            <a:off x="4368800" y="2171700"/>
            <a:ext cx="1790700" cy="31623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14010128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02997" y="465318"/>
            <a:ext cx="2915798" cy="5944509"/>
          </a:xfrm>
          <a:prstGeom prst="rect">
            <a:avLst/>
          </a:prstGeom>
        </p:spPr>
      </p:pic>
      <p:sp>
        <p:nvSpPr>
          <p:cNvPr id="8" name="Picture Placeholder 4"/>
          <p:cNvSpPr>
            <a:spLocks noGrp="1"/>
          </p:cNvSpPr>
          <p:nvPr>
            <p:ph type="pic" sz="quarter" idx="14"/>
          </p:nvPr>
        </p:nvSpPr>
        <p:spPr>
          <a:xfrm>
            <a:off x="4796591" y="1211482"/>
            <a:ext cx="2528610" cy="446541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9" name="Picture Placeholder 4"/>
          <p:cNvSpPr>
            <a:spLocks noGrp="1"/>
          </p:cNvSpPr>
          <p:nvPr>
            <p:ph type="pic" sz="quarter" idx="15"/>
          </p:nvPr>
        </p:nvSpPr>
        <p:spPr>
          <a:xfrm>
            <a:off x="7641391" y="1211482"/>
            <a:ext cx="2528610" cy="446541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12" name="Picture Placeholder 4"/>
          <p:cNvSpPr>
            <a:spLocks noGrp="1"/>
          </p:cNvSpPr>
          <p:nvPr>
            <p:ph type="pic" sz="quarter" idx="18"/>
          </p:nvPr>
        </p:nvSpPr>
        <p:spPr>
          <a:xfrm>
            <a:off x="1918893" y="1211482"/>
            <a:ext cx="2528610" cy="446541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32076646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36523" y="-7716539"/>
            <a:ext cx="2935516" cy="22532368"/>
          </a:xfrm>
          <a:prstGeom prst="rect">
            <a:avLst/>
          </a:prstGeom>
        </p:spPr>
      </p:pic>
      <p:sp>
        <p:nvSpPr>
          <p:cNvPr id="11" name="Picture Placeholder 4"/>
          <p:cNvSpPr>
            <a:spLocks noGrp="1"/>
          </p:cNvSpPr>
          <p:nvPr>
            <p:ph type="pic" sz="quarter" idx="14"/>
          </p:nvPr>
        </p:nvSpPr>
        <p:spPr>
          <a:xfrm>
            <a:off x="4683531" y="2389412"/>
            <a:ext cx="1829708" cy="2286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2" name="Title 1"/>
          <p:cNvSpPr>
            <a:spLocks noGrp="1"/>
          </p:cNvSpPr>
          <p:nvPr>
            <p:ph type="title"/>
          </p:nvPr>
        </p:nvSpPr>
        <p:spPr>
          <a:xfrm>
            <a:off x="859827"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10643791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94264" y="1551026"/>
            <a:ext cx="5189635" cy="4363312"/>
          </a:xfrm>
          <a:prstGeom prst="rect">
            <a:avLst/>
          </a:prstGeom>
        </p:spPr>
      </p:pic>
      <p:sp>
        <p:nvSpPr>
          <p:cNvPr id="11" name="Picture Placeholder 4"/>
          <p:cNvSpPr>
            <a:spLocks noGrp="1"/>
          </p:cNvSpPr>
          <p:nvPr>
            <p:ph type="pic" sz="quarter" idx="14"/>
          </p:nvPr>
        </p:nvSpPr>
        <p:spPr>
          <a:xfrm>
            <a:off x="5884154" y="1805212"/>
            <a:ext cx="4809245" cy="2703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2" name="Title 1"/>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16435245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5240" y="1277828"/>
            <a:ext cx="7470157" cy="4386036"/>
          </a:xfrm>
          <a:prstGeom prst="rect">
            <a:avLst/>
          </a:prstGeom>
        </p:spPr>
      </p:pic>
      <p:sp>
        <p:nvSpPr>
          <p:cNvPr id="11" name="Picture Placeholder 4"/>
          <p:cNvSpPr>
            <a:spLocks noGrp="1"/>
          </p:cNvSpPr>
          <p:nvPr>
            <p:ph type="pic" sz="quarter" idx="14"/>
          </p:nvPr>
        </p:nvSpPr>
        <p:spPr>
          <a:xfrm>
            <a:off x="5200072" y="1602012"/>
            <a:ext cx="5641445" cy="3537119"/>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Title 1">
            <a:extLst>
              <a:ext uri="{FF2B5EF4-FFF2-40B4-BE49-F238E27FC236}">
                <a16:creationId xmlns:a16="http://schemas.microsoft.com/office/drawing/2014/main" id="{2AC6E2F5-516F-A44D-B464-9D7A095798B3}"/>
              </a:ext>
            </a:extLst>
          </p:cNvPr>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22236706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09454" y="913305"/>
            <a:ext cx="5343632" cy="7508718"/>
          </a:xfrm>
          <a:prstGeom prst="rect">
            <a:avLst/>
          </a:prstGeom>
        </p:spPr>
      </p:pic>
      <p:sp>
        <p:nvSpPr>
          <p:cNvPr id="11" name="Picture Placeholder 4"/>
          <p:cNvSpPr>
            <a:spLocks noGrp="1"/>
          </p:cNvSpPr>
          <p:nvPr>
            <p:ph type="pic" sz="quarter" idx="14"/>
          </p:nvPr>
        </p:nvSpPr>
        <p:spPr>
          <a:xfrm>
            <a:off x="5553954" y="1690912"/>
            <a:ext cx="4453646" cy="59417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Title 1">
            <a:extLst>
              <a:ext uri="{FF2B5EF4-FFF2-40B4-BE49-F238E27FC236}">
                <a16:creationId xmlns:a16="http://schemas.microsoft.com/office/drawing/2014/main" id="{23AC0103-C813-EA42-943D-A7EB9354902F}"/>
              </a:ext>
            </a:extLst>
          </p:cNvPr>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21052720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42839" y="1106866"/>
            <a:ext cx="2408238" cy="4909739"/>
          </a:xfrm>
          <a:prstGeom prst="rect">
            <a:avLst/>
          </a:prstGeom>
        </p:spPr>
      </p:pic>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46761" y="1106866"/>
            <a:ext cx="2408238" cy="4909739"/>
          </a:xfrm>
          <a:prstGeom prst="rect">
            <a:avLst/>
          </a:prstGeom>
        </p:spPr>
      </p:pic>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50683" y="1106866"/>
            <a:ext cx="2408238" cy="4909739"/>
          </a:xfrm>
          <a:prstGeom prst="rect">
            <a:avLst/>
          </a:prstGeom>
        </p:spPr>
      </p:pic>
      <p:sp>
        <p:nvSpPr>
          <p:cNvPr id="11" name="Picture Placeholder 4"/>
          <p:cNvSpPr>
            <a:spLocks noGrp="1"/>
          </p:cNvSpPr>
          <p:nvPr>
            <p:ph type="pic" sz="quarter" idx="14"/>
          </p:nvPr>
        </p:nvSpPr>
        <p:spPr>
          <a:xfrm>
            <a:off x="5098854" y="171665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12" name="Picture Placeholder 4"/>
          <p:cNvSpPr>
            <a:spLocks noGrp="1"/>
          </p:cNvSpPr>
          <p:nvPr>
            <p:ph type="pic" sz="quarter" idx="15"/>
          </p:nvPr>
        </p:nvSpPr>
        <p:spPr>
          <a:xfrm>
            <a:off x="7690919" y="171665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13" name="Picture Placeholder 4"/>
          <p:cNvSpPr>
            <a:spLocks noGrp="1"/>
          </p:cNvSpPr>
          <p:nvPr>
            <p:ph type="pic" sz="quarter" idx="16"/>
          </p:nvPr>
        </p:nvSpPr>
        <p:spPr>
          <a:xfrm>
            <a:off x="10290984" y="171665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14" name="Title 1">
            <a:extLst>
              <a:ext uri="{FF2B5EF4-FFF2-40B4-BE49-F238E27FC236}">
                <a16:creationId xmlns:a16="http://schemas.microsoft.com/office/drawing/2014/main" id="{CCE815C3-EA89-EF43-83E5-6BC3E05D4F7A}"/>
              </a:ext>
            </a:extLst>
          </p:cNvPr>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1137495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F3037B-1C48-8541-B535-58A0D84084A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1430" y="6188662"/>
            <a:ext cx="1378271" cy="643459"/>
          </a:xfrm>
          <a:prstGeom prst="rect">
            <a:avLst/>
          </a:prstGeom>
        </p:spPr>
      </p:pic>
      <p:sp>
        <p:nvSpPr>
          <p:cNvPr id="5" name="Oval 4">
            <a:extLst>
              <a:ext uri="{FF2B5EF4-FFF2-40B4-BE49-F238E27FC236}">
                <a16:creationId xmlns:a16="http://schemas.microsoft.com/office/drawing/2014/main" id="{F1BC835E-1FDE-6041-8926-84031BDA9C3E}"/>
              </a:ext>
            </a:extLst>
          </p:cNvPr>
          <p:cNvSpPr/>
          <p:nvPr userDrawn="1"/>
        </p:nvSpPr>
        <p:spPr>
          <a:xfrm>
            <a:off x="11432327" y="6318703"/>
            <a:ext cx="370114" cy="370114"/>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 name="Номер слайда 21">
            <a:extLst>
              <a:ext uri="{FF2B5EF4-FFF2-40B4-BE49-F238E27FC236}">
                <a16:creationId xmlns:a16="http://schemas.microsoft.com/office/drawing/2014/main" id="{BB676755-0E40-6F4B-AD9C-FFCD5A442711}"/>
              </a:ext>
            </a:extLst>
          </p:cNvPr>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bg1"/>
                </a:solidFill>
                <a:latin typeface="Century Gothic" panose="020B0502020202020204" pitchFamily="34" charset="0"/>
                <a:ea typeface="Century Gothic" panose="020B0502020202020204" pitchFamily="34" charset="0"/>
                <a:cs typeface="Century Gothic" panose="020B0502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20436022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4" name="Rectangle 3"/>
          <p:cNvSpPr/>
          <p:nvPr userDrawn="1"/>
        </p:nvSpPr>
        <p:spPr>
          <a:xfrm>
            <a:off x="-23434" y="0"/>
            <a:ext cx="4023933" cy="6858000"/>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5839" y="1271626"/>
            <a:ext cx="2408238" cy="4909739"/>
          </a:xfrm>
          <a:prstGeom prst="rect">
            <a:avLst/>
          </a:prstGeom>
        </p:spPr>
      </p:pic>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8083" y="1271626"/>
            <a:ext cx="2408238" cy="4909739"/>
          </a:xfrm>
          <a:prstGeom prst="rect">
            <a:avLst/>
          </a:prstGeom>
        </p:spPr>
      </p:pic>
      <p:sp>
        <p:nvSpPr>
          <p:cNvPr id="16" name="Picture Placeholder 4"/>
          <p:cNvSpPr>
            <a:spLocks noGrp="1"/>
          </p:cNvSpPr>
          <p:nvPr>
            <p:ph type="pic" sz="quarter" idx="15"/>
          </p:nvPr>
        </p:nvSpPr>
        <p:spPr>
          <a:xfrm>
            <a:off x="-411681" y="188141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17" name="Picture Placeholder 4"/>
          <p:cNvSpPr>
            <a:spLocks noGrp="1"/>
          </p:cNvSpPr>
          <p:nvPr>
            <p:ph type="pic" sz="quarter" idx="16"/>
          </p:nvPr>
        </p:nvSpPr>
        <p:spPr>
          <a:xfrm>
            <a:off x="2188384" y="188141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20" name="Title 1"/>
          <p:cNvSpPr>
            <a:spLocks noGrp="1"/>
          </p:cNvSpPr>
          <p:nvPr>
            <p:ph type="title"/>
          </p:nvPr>
        </p:nvSpPr>
        <p:spPr>
          <a:xfrm>
            <a:off x="5101771" y="1171169"/>
            <a:ext cx="5401129" cy="1028700"/>
          </a:xfrm>
        </p:spPr>
        <p:txBody>
          <a:bodyPr/>
          <a:lstStyle>
            <a:lvl1pPr>
              <a:lnSpc>
                <a:spcPct val="100000"/>
              </a:lnSpc>
              <a:defRPr sz="3200">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2104814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15" name="Picture Placeholder 4"/>
          <p:cNvSpPr>
            <a:spLocks noGrp="1"/>
          </p:cNvSpPr>
          <p:nvPr>
            <p:ph type="pic" sz="quarter" idx="15"/>
          </p:nvPr>
        </p:nvSpPr>
        <p:spPr>
          <a:xfrm>
            <a:off x="5544619" y="3316697"/>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16" name="Picture Placeholder 4"/>
          <p:cNvSpPr>
            <a:spLocks noGrp="1"/>
          </p:cNvSpPr>
          <p:nvPr>
            <p:ph type="pic" sz="quarter" idx="16"/>
          </p:nvPr>
        </p:nvSpPr>
        <p:spPr>
          <a:xfrm>
            <a:off x="7195619" y="2313211"/>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17" name="Picture Placeholder 4"/>
          <p:cNvSpPr>
            <a:spLocks noGrp="1"/>
          </p:cNvSpPr>
          <p:nvPr>
            <p:ph type="pic" sz="quarter" idx="17"/>
          </p:nvPr>
        </p:nvSpPr>
        <p:spPr>
          <a:xfrm>
            <a:off x="8833919" y="1360525"/>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18" name="Picture Placeholder 4"/>
          <p:cNvSpPr>
            <a:spLocks noGrp="1"/>
          </p:cNvSpPr>
          <p:nvPr>
            <p:ph type="pic" sz="quarter" idx="18"/>
          </p:nvPr>
        </p:nvSpPr>
        <p:spPr>
          <a:xfrm>
            <a:off x="10473840" y="405115"/>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19" name="Picture Placeholder 4"/>
          <p:cNvSpPr>
            <a:spLocks noGrp="1"/>
          </p:cNvSpPr>
          <p:nvPr>
            <p:ph type="pic" sz="quarter" idx="19"/>
          </p:nvPr>
        </p:nvSpPr>
        <p:spPr>
          <a:xfrm>
            <a:off x="9959945" y="3910315"/>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20" name="Picture Placeholder 4"/>
          <p:cNvSpPr>
            <a:spLocks noGrp="1"/>
          </p:cNvSpPr>
          <p:nvPr>
            <p:ph type="pic" sz="quarter" idx="20"/>
          </p:nvPr>
        </p:nvSpPr>
        <p:spPr>
          <a:xfrm>
            <a:off x="6056893" y="-243022"/>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10" name="Title 1">
            <a:extLst>
              <a:ext uri="{FF2B5EF4-FFF2-40B4-BE49-F238E27FC236}">
                <a16:creationId xmlns:a16="http://schemas.microsoft.com/office/drawing/2014/main" id="{A81C6300-5826-004E-AE7F-E062A3C4E043}"/>
              </a:ext>
            </a:extLst>
          </p:cNvPr>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16286934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efault Slide">
    <p:spTree>
      <p:nvGrpSpPr>
        <p:cNvPr id="1" name=""/>
        <p:cNvGrpSpPr/>
        <p:nvPr/>
      </p:nvGrpSpPr>
      <p:grpSpPr>
        <a:xfrm>
          <a:off x="0" y="0"/>
          <a:ext cx="0" cy="0"/>
          <a:chOff x="0" y="0"/>
          <a:chExt cx="0" cy="0"/>
        </a:xfrm>
      </p:grpSpPr>
      <p:sp>
        <p:nvSpPr>
          <p:cNvPr id="5" name="Номер слайда 21">
            <a:extLst>
              <a:ext uri="{FF2B5EF4-FFF2-40B4-BE49-F238E27FC236}">
                <a16:creationId xmlns:a16="http://schemas.microsoft.com/office/drawing/2014/main" id="{BD80ABFB-92CE-9A48-ABAC-163856957F6E}"/>
              </a:ext>
            </a:extLst>
          </p:cNvPr>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
        <p:nvSpPr>
          <p:cNvPr id="8" name="Title 1">
            <a:extLst>
              <a:ext uri="{FF2B5EF4-FFF2-40B4-BE49-F238E27FC236}">
                <a16:creationId xmlns:a16="http://schemas.microsoft.com/office/drawing/2014/main" id="{19D354AA-690E-A840-BB35-89E92223EFE8}"/>
              </a:ext>
            </a:extLst>
          </p:cNvPr>
          <p:cNvSpPr>
            <a:spLocks noGrp="1"/>
          </p:cNvSpPr>
          <p:nvPr>
            <p:ph type="title" hasCustomPrompt="1"/>
          </p:nvPr>
        </p:nvSpPr>
        <p:spPr>
          <a:xfrm>
            <a:off x="854583" y="1171169"/>
            <a:ext cx="9833429" cy="1028700"/>
          </a:xfrm>
        </p:spPr>
        <p:txBody>
          <a:bodyPr/>
          <a:lstStyle>
            <a:lvl1pPr>
              <a:defRPr sz="3600">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39522378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3433" y="2339984"/>
            <a:ext cx="4187371" cy="1783443"/>
          </a:xfrm>
        </p:spPr>
        <p:txBody>
          <a:bodyPr wrap="square" anchor="ctr" anchorCtr="0"/>
          <a:lstStyle>
            <a:lvl1pPr>
              <a:lnSpc>
                <a:spcPct val="100000"/>
              </a:lnSpc>
              <a:defRPr sz="4000" b="0" i="1">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26745397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a:lstStyle>
            <a:lvl1pPr>
              <a:defRPr sz="36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18941241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8B709-FAB3-FC4D-8C28-31CDE8076FFA}"/>
              </a:ext>
            </a:extLst>
          </p:cNvPr>
          <p:cNvSpPr>
            <a:spLocks noGrp="1"/>
          </p:cNvSpPr>
          <p:nvPr>
            <p:ph type="title"/>
          </p:nvPr>
        </p:nvSpPr>
        <p:spPr>
          <a:xfrm>
            <a:off x="854699" y="1162796"/>
            <a:ext cx="9833429" cy="1028700"/>
          </a:xfrm>
        </p:spPr>
        <p:txBody>
          <a:bodyPr/>
          <a:lstStyle>
            <a:lvl1pPr>
              <a:defRPr>
                <a:latin typeface="Prometo Medium" panose="020B0704030203060203"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4B8D4806-3DB5-6142-AB3F-0CFC82A34357}"/>
              </a:ext>
            </a:extLst>
          </p:cNvPr>
          <p:cNvSpPr>
            <a:spLocks noGrp="1"/>
          </p:cNvSpPr>
          <p:nvPr>
            <p:ph idx="1"/>
          </p:nvPr>
        </p:nvSpPr>
        <p:spPr>
          <a:xfrm>
            <a:off x="854699" y="2017946"/>
            <a:ext cx="9833429" cy="3429000"/>
          </a:xfrm>
          <a:prstGeom prst="rect">
            <a:avLst/>
          </a:prstGeom>
        </p:spPr>
        <p:txBody>
          <a:bodyPr wrap="square"/>
          <a:lstStyle>
            <a:lvl1pPr marL="295275" indent="-295275">
              <a:buClr>
                <a:srgbClr val="FF5A5A"/>
              </a:buClr>
              <a:buFont typeface="Arial" panose="020B0604020202020204" pitchFamily="34" charset="0"/>
              <a:buChar char="•"/>
              <a:tabLst/>
              <a:defRPr sz="2000" b="1">
                <a:latin typeface="Century Gothic" panose="020B0502020202020204" pitchFamily="34" charset="0"/>
              </a:defRPr>
            </a:lvl1pPr>
            <a:lvl2pPr marL="517525" indent="-168275">
              <a:lnSpc>
                <a:spcPct val="100000"/>
              </a:lnSpc>
              <a:buClr>
                <a:srgbClr val="FF5A5A"/>
              </a:buClr>
              <a:buFont typeface="Arial" panose="020B0604020202020204" pitchFamily="34" charset="0"/>
              <a:buChar char="•"/>
              <a:tabLst/>
              <a:defRPr sz="1800" b="0" i="0">
                <a:solidFill>
                  <a:schemeClr val="bg2"/>
                </a:solidFill>
                <a:latin typeface="Century Gothic" panose="020B0502020202020204" pitchFamily="34" charset="0"/>
              </a:defRPr>
            </a:lvl2pPr>
            <a:lvl3pPr marL="687388" indent="-169863">
              <a:lnSpc>
                <a:spcPct val="100000"/>
              </a:lnSpc>
              <a:buClr>
                <a:srgbClr val="FF5A5A"/>
              </a:buClr>
              <a:buFont typeface="Arial" panose="020B0604020202020204" pitchFamily="34" charset="0"/>
              <a:buChar char="•"/>
              <a:tabLst/>
              <a:defRPr sz="1600">
                <a:solidFill>
                  <a:schemeClr val="bg2"/>
                </a:solidFill>
                <a:latin typeface="Century Gothic" panose="020B0502020202020204" pitchFamily="34" charset="0"/>
              </a:defRPr>
            </a:lvl3pPr>
            <a:lvl4pPr marL="866775" indent="-179388">
              <a:lnSpc>
                <a:spcPct val="100000"/>
              </a:lnSpc>
              <a:buClr>
                <a:srgbClr val="FF5A5A"/>
              </a:buClr>
              <a:buFont typeface="Arial" panose="020B0604020202020204" pitchFamily="34" charset="0"/>
              <a:buChar char="•"/>
              <a:tabLst/>
              <a:defRPr sz="1400">
                <a:solidFill>
                  <a:schemeClr val="bg2"/>
                </a:solidFill>
                <a:latin typeface="Century Gothic" panose="020B0502020202020204" pitchFamily="34" charset="0"/>
              </a:defRPr>
            </a:lvl4pPr>
            <a:lvl5pPr marL="1036638" indent="-169863">
              <a:lnSpc>
                <a:spcPct val="150000"/>
              </a:lnSpc>
              <a:buClr>
                <a:srgbClr val="FF5A5A"/>
              </a:buClr>
              <a:buFont typeface="Arial" panose="020B0604020202020204" pitchFamily="34" charset="0"/>
              <a:buChar char="•"/>
              <a:tabLst/>
              <a:defRPr sz="1200">
                <a:solidFill>
                  <a:schemeClr val="bg2"/>
                </a:solidFill>
                <a:latin typeface="Century Gothic" panose="020B0502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4737283B-E040-3A45-A872-FBF3D45B805A}"/>
              </a:ext>
            </a:extLst>
          </p:cNvPr>
          <p:cNvSpPr>
            <a:spLocks noGrp="1"/>
          </p:cNvSpPr>
          <p:nvPr>
            <p:ph type="sldNum" sz="quarter" idx="12"/>
          </p:nvPr>
        </p:nvSpPr>
        <p:spPr/>
        <p:txBody>
          <a:bodyPr/>
          <a:lstStyle>
            <a:lvl1pPr>
              <a:defRPr>
                <a:latin typeface="Century Gothic" panose="020B0502020202020204" pitchFamily="34" charset="0"/>
              </a:defRPr>
            </a:lvl1pPr>
          </a:lstStyle>
          <a:p>
            <a:fld id="{2F8AF2E6-64A8-0F46-AF27-0A96D82A033B}" type="slidenum">
              <a:rPr lang="en-US" smtClean="0"/>
              <a:pPr/>
              <a:t>‹#›</a:t>
            </a:fld>
            <a:endParaRPr lang="en-US" dirty="0"/>
          </a:p>
        </p:txBody>
      </p:sp>
    </p:spTree>
    <p:extLst>
      <p:ext uri="{BB962C8B-B14F-4D97-AF65-F5344CB8AC3E}">
        <p14:creationId xmlns:p14="http://schemas.microsoft.com/office/powerpoint/2010/main" val="7423942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F3037B-1C48-8541-B535-58A0D84084A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1430" y="6188662"/>
            <a:ext cx="1378271" cy="643459"/>
          </a:xfrm>
          <a:prstGeom prst="rect">
            <a:avLst/>
          </a:prstGeom>
        </p:spPr>
      </p:pic>
      <p:sp>
        <p:nvSpPr>
          <p:cNvPr id="5" name="Oval 4">
            <a:extLst>
              <a:ext uri="{FF2B5EF4-FFF2-40B4-BE49-F238E27FC236}">
                <a16:creationId xmlns:a16="http://schemas.microsoft.com/office/drawing/2014/main" id="{F1BC835E-1FDE-6041-8926-84031BDA9C3E}"/>
              </a:ext>
            </a:extLst>
          </p:cNvPr>
          <p:cNvSpPr/>
          <p:nvPr userDrawn="1"/>
        </p:nvSpPr>
        <p:spPr>
          <a:xfrm>
            <a:off x="11432327" y="6318703"/>
            <a:ext cx="370114" cy="370114"/>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 name="Номер слайда 21">
            <a:extLst>
              <a:ext uri="{FF2B5EF4-FFF2-40B4-BE49-F238E27FC236}">
                <a16:creationId xmlns:a16="http://schemas.microsoft.com/office/drawing/2014/main" id="{BB676755-0E40-6F4B-AD9C-FFCD5A442711}"/>
              </a:ext>
            </a:extLst>
          </p:cNvPr>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bg1"/>
                </a:solidFill>
                <a:latin typeface="Century Gothic" panose="020B0502020202020204" pitchFamily="34" charset="0"/>
                <a:ea typeface="Century Gothic" panose="020B0502020202020204" pitchFamily="34" charset="0"/>
                <a:cs typeface="Century Gothic" panose="020B0502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20664606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34533310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11" name="Picture Placeholder 4">
            <a:extLst>
              <a:ext uri="{FF2B5EF4-FFF2-40B4-BE49-F238E27FC236}">
                <a16:creationId xmlns:a16="http://schemas.microsoft.com/office/drawing/2014/main" id="{631FDD3D-8ED8-CE46-BAA2-72A8866A94E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b="13962"/>
          <a:stretch/>
        </p:blipFill>
        <p:spPr>
          <a:xfrm>
            <a:off x="2409957" y="4437954"/>
            <a:ext cx="2331719" cy="2179388"/>
          </a:xfrm>
          <a:prstGeom prst="rect">
            <a:avLst/>
          </a:prstGeom>
          <a:noFill/>
        </p:spPr>
      </p:pic>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8" name="Oval 7">
            <a:extLst>
              <a:ext uri="{FF2B5EF4-FFF2-40B4-BE49-F238E27FC236}">
                <a16:creationId xmlns:a16="http://schemas.microsoft.com/office/drawing/2014/main" id="{DC1CD14E-4A4D-B744-99A0-27C09CA41F71}"/>
              </a:ext>
            </a:extLst>
          </p:cNvPr>
          <p:cNvSpPr/>
          <p:nvPr userDrawn="1"/>
        </p:nvSpPr>
        <p:spPr>
          <a:xfrm>
            <a:off x="-370703" y="985696"/>
            <a:ext cx="4795509" cy="4795509"/>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0" name="Title 2">
            <a:extLst>
              <a:ext uri="{FF2B5EF4-FFF2-40B4-BE49-F238E27FC236}">
                <a16:creationId xmlns:a16="http://schemas.microsoft.com/office/drawing/2014/main" id="{6D03C6C9-AEF7-7D4A-A337-2DA1DC1A6360}"/>
              </a:ext>
            </a:extLst>
          </p:cNvPr>
          <p:cNvSpPr>
            <a:spLocks noGrp="1"/>
          </p:cNvSpPr>
          <p:nvPr>
            <p:ph type="title"/>
          </p:nvPr>
        </p:nvSpPr>
        <p:spPr>
          <a:xfrm>
            <a:off x="871176" y="2389412"/>
            <a:ext cx="4187371" cy="1783443"/>
          </a:xfrm>
        </p:spPr>
        <p:txBody>
          <a:bodyPr wrap="square" anchor="ctr" anchorCtr="0"/>
          <a:lstStyle>
            <a:lvl1pPr>
              <a:lnSpc>
                <a:spcPct val="100000"/>
              </a:lnSpc>
              <a:defRPr>
                <a:latin typeface="Prometo Medium" panose="020B0704030203060203" pitchFamily="34" charset="0"/>
              </a:defRPr>
            </a:lvl1pPr>
          </a:lstStyle>
          <a:p>
            <a:endParaRPr lang="en-US" dirty="0">
              <a:solidFill>
                <a:schemeClr val="bg1"/>
              </a:solidFill>
            </a:endParaRPr>
          </a:p>
        </p:txBody>
      </p:sp>
    </p:spTree>
    <p:extLst>
      <p:ext uri="{BB962C8B-B14F-4D97-AF65-F5344CB8AC3E}">
        <p14:creationId xmlns:p14="http://schemas.microsoft.com/office/powerpoint/2010/main" val="37571922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3F71052-DA50-4B4B-8DFB-1DABC7DF992D}"/>
              </a:ext>
            </a:extLst>
          </p:cNvPr>
          <p:cNvSpPr/>
          <p:nvPr userDrawn="1"/>
        </p:nvSpPr>
        <p:spPr>
          <a:xfrm>
            <a:off x="10239153" y="382772"/>
            <a:ext cx="1743740" cy="499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Oval 5">
            <a:extLst>
              <a:ext uri="{FF2B5EF4-FFF2-40B4-BE49-F238E27FC236}">
                <a16:creationId xmlns:a16="http://schemas.microsoft.com/office/drawing/2014/main" id="{DB817CDA-7B77-AB40-BB83-5A74ECA3C43C}"/>
              </a:ext>
            </a:extLst>
          </p:cNvPr>
          <p:cNvSpPr/>
          <p:nvPr userDrawn="1"/>
        </p:nvSpPr>
        <p:spPr>
          <a:xfrm>
            <a:off x="9841783" y="325400"/>
            <a:ext cx="4700433" cy="470043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7" name="Picture Placeholder 4">
            <a:extLst>
              <a:ext uri="{FF2B5EF4-FFF2-40B4-BE49-F238E27FC236}">
                <a16:creationId xmlns:a16="http://schemas.microsoft.com/office/drawing/2014/main" id="{DF4CBD03-A70F-1748-A3E3-DA22AF751CA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b="13962"/>
          <a:stretch/>
        </p:blipFill>
        <p:spPr>
          <a:xfrm>
            <a:off x="4943790" y="4437954"/>
            <a:ext cx="2331719" cy="2179388"/>
          </a:xfrm>
          <a:prstGeom prst="rect">
            <a:avLst/>
          </a:prstGeom>
          <a:noFill/>
        </p:spPr>
      </p:pic>
      <p:sp>
        <p:nvSpPr>
          <p:cNvPr id="12" name="Content Placeholder 2">
            <a:extLst>
              <a:ext uri="{FF2B5EF4-FFF2-40B4-BE49-F238E27FC236}">
                <a16:creationId xmlns:a16="http://schemas.microsoft.com/office/drawing/2014/main" id="{D1C1B83B-3828-BC4C-8CF0-14A7E57C9618}"/>
              </a:ext>
            </a:extLst>
          </p:cNvPr>
          <p:cNvSpPr>
            <a:spLocks noGrp="1"/>
          </p:cNvSpPr>
          <p:nvPr>
            <p:ph idx="1"/>
          </p:nvPr>
        </p:nvSpPr>
        <p:spPr>
          <a:xfrm>
            <a:off x="846075" y="2302071"/>
            <a:ext cx="4892958" cy="3429000"/>
          </a:xfrm>
          <a:prstGeom prst="rect">
            <a:avLst/>
          </a:prstGeom>
        </p:spPr>
        <p:txBody>
          <a:bodyPr wrap="square"/>
          <a:lstStyle>
            <a:lvl1pPr marL="295275" indent="-295275">
              <a:lnSpc>
                <a:spcPct val="100000"/>
              </a:lnSpc>
              <a:buClr>
                <a:srgbClr val="FF5A5A"/>
              </a:buClr>
              <a:buFont typeface="Arial" panose="020B0604020202020204" pitchFamily="34" charset="0"/>
              <a:buChar char="•"/>
              <a:tabLst/>
              <a:defRPr sz="2000" b="1">
                <a:solidFill>
                  <a:schemeClr val="bg2"/>
                </a:solidFill>
                <a:latin typeface="Century Gothic" panose="020B0502020202020204" pitchFamily="34" charset="0"/>
              </a:defRPr>
            </a:lvl1pPr>
            <a:lvl2pPr marL="517525" indent="-168275">
              <a:lnSpc>
                <a:spcPct val="100000"/>
              </a:lnSpc>
              <a:buClr>
                <a:srgbClr val="FF5A5A"/>
              </a:buClr>
              <a:buFont typeface="Arial" panose="020B0604020202020204" pitchFamily="34" charset="0"/>
              <a:buChar char="•"/>
              <a:tabLst/>
              <a:defRPr sz="1800" b="0" i="0">
                <a:solidFill>
                  <a:schemeClr val="bg2"/>
                </a:solidFill>
                <a:latin typeface="Century Gothic" panose="020B0502020202020204" pitchFamily="34" charset="0"/>
              </a:defRPr>
            </a:lvl2pPr>
            <a:lvl3pPr marL="687388" indent="-169863">
              <a:lnSpc>
                <a:spcPct val="100000"/>
              </a:lnSpc>
              <a:buClr>
                <a:srgbClr val="FF5A5A"/>
              </a:buClr>
              <a:buFont typeface="Arial" panose="020B0604020202020204" pitchFamily="34" charset="0"/>
              <a:buChar char="•"/>
              <a:tabLst/>
              <a:defRPr sz="1600">
                <a:solidFill>
                  <a:schemeClr val="bg2"/>
                </a:solidFill>
                <a:latin typeface="Century Gothic" panose="020B0502020202020204" pitchFamily="34" charset="0"/>
              </a:defRPr>
            </a:lvl3pPr>
            <a:lvl4pPr marL="866775" indent="-179388">
              <a:lnSpc>
                <a:spcPct val="100000"/>
              </a:lnSpc>
              <a:buClr>
                <a:srgbClr val="FF5A5A"/>
              </a:buClr>
              <a:buFont typeface="Arial" panose="020B0604020202020204" pitchFamily="34" charset="0"/>
              <a:buChar char="•"/>
              <a:tabLst/>
              <a:defRPr sz="1400">
                <a:solidFill>
                  <a:schemeClr val="bg2"/>
                </a:solidFill>
                <a:latin typeface="Century Gothic" panose="020B0502020202020204" pitchFamily="34" charset="0"/>
              </a:defRPr>
            </a:lvl4pPr>
            <a:lvl5pPr marL="1036638" indent="-169863">
              <a:lnSpc>
                <a:spcPct val="150000"/>
              </a:lnSpc>
              <a:buClr>
                <a:srgbClr val="FF5A5A"/>
              </a:buClr>
              <a:buFont typeface="Arial" panose="020B0604020202020204" pitchFamily="34" charset="0"/>
              <a:buChar char="•"/>
              <a:tabLst/>
              <a:defRPr sz="1200">
                <a:solidFill>
                  <a:schemeClr val="bg2"/>
                </a:solidFill>
                <a:latin typeface="Century Gothic" panose="020B0502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Picture Placeholder 3">
            <a:extLst>
              <a:ext uri="{FF2B5EF4-FFF2-40B4-BE49-F238E27FC236}">
                <a16:creationId xmlns:a16="http://schemas.microsoft.com/office/drawing/2014/main" id="{29E5534A-D5FE-9440-AE5B-B141C578A7C5}"/>
              </a:ext>
            </a:extLst>
          </p:cNvPr>
          <p:cNvSpPr>
            <a:spLocks noGrp="1"/>
          </p:cNvSpPr>
          <p:nvPr>
            <p:ph type="pic" sz="quarter" idx="11"/>
          </p:nvPr>
        </p:nvSpPr>
        <p:spPr>
          <a:xfrm>
            <a:off x="6109398" y="1432831"/>
            <a:ext cx="5687367" cy="4324874"/>
          </a:xfrm>
          <a:gradFill>
            <a:gsLst>
              <a:gs pos="0">
                <a:schemeClr val="bg1">
                  <a:lumMod val="85000"/>
                </a:schemeClr>
              </a:gs>
              <a:gs pos="99000">
                <a:schemeClr val="bg1">
                  <a:lumMod val="75000"/>
                </a:schemeClr>
              </a:gs>
            </a:gsLst>
            <a:lin ang="5400000" scaled="1"/>
          </a:gradFill>
        </p:spPr>
        <p:txBody>
          <a:bodyPr anchor="ctr">
            <a:normAutofit/>
          </a:bodyPr>
          <a:lstStyle>
            <a:lvl1pPr algn="ctr">
              <a:defRPr sz="1200">
                <a:latin typeface="Century Gothic" panose="020B0502020202020204" pitchFamily="34" charset="0"/>
              </a:defRPr>
            </a:lvl1pPr>
          </a:lstStyle>
          <a:p>
            <a:endParaRPr lang="en-US" dirty="0"/>
          </a:p>
        </p:txBody>
      </p:sp>
      <p:sp>
        <p:nvSpPr>
          <p:cNvPr id="14" name="Title 1">
            <a:extLst>
              <a:ext uri="{FF2B5EF4-FFF2-40B4-BE49-F238E27FC236}">
                <a16:creationId xmlns:a16="http://schemas.microsoft.com/office/drawing/2014/main" id="{2C581AF7-14F2-A444-B73B-0A2E5A896822}"/>
              </a:ext>
            </a:extLst>
          </p:cNvPr>
          <p:cNvSpPr>
            <a:spLocks noGrp="1"/>
          </p:cNvSpPr>
          <p:nvPr>
            <p:ph type="title" hasCustomPrompt="1"/>
          </p:nvPr>
        </p:nvSpPr>
        <p:spPr>
          <a:xfrm>
            <a:off x="846074" y="1051047"/>
            <a:ext cx="5069272" cy="1028700"/>
          </a:xfrm>
        </p:spPr>
        <p:txBody>
          <a:bodyPr/>
          <a:lstStyle>
            <a:lvl1pPr>
              <a:lnSpc>
                <a:spcPct val="100000"/>
              </a:lnSpc>
              <a:defRPr sz="3600" i="1">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939448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20178935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6074" y="1054736"/>
            <a:ext cx="5069272" cy="1028700"/>
          </a:xfrm>
        </p:spPr>
        <p:txBody>
          <a:bodyPr/>
          <a:lstStyle>
            <a:lvl1pPr>
              <a:lnSpc>
                <a:spcPct val="100000"/>
              </a:lnSpc>
              <a:defRPr sz="3600" i="1">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pic>
        <p:nvPicPr>
          <p:cNvPr id="6" name="Picture Placeholder 4">
            <a:extLst>
              <a:ext uri="{FF2B5EF4-FFF2-40B4-BE49-F238E27FC236}">
                <a16:creationId xmlns:a16="http://schemas.microsoft.com/office/drawing/2014/main" id="{3CB26DEB-9258-F842-8984-237859FC89C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a:stretch/>
        </p:blipFill>
        <p:spPr>
          <a:xfrm>
            <a:off x="6277809" y="4087166"/>
            <a:ext cx="2331719" cy="2770834"/>
          </a:xfrm>
          <a:prstGeom prst="rect">
            <a:avLst/>
          </a:prstGeom>
          <a:noFill/>
        </p:spPr>
      </p:pic>
      <p:pic>
        <p:nvPicPr>
          <p:cNvPr id="9" name="Picture Placeholder 4">
            <a:extLst>
              <a:ext uri="{FF2B5EF4-FFF2-40B4-BE49-F238E27FC236}">
                <a16:creationId xmlns:a16="http://schemas.microsoft.com/office/drawing/2014/main" id="{85CAB737-5A33-3341-93BA-CB3E607FCB8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a:stretch/>
        </p:blipFill>
        <p:spPr>
          <a:xfrm>
            <a:off x="6277809" y="1334822"/>
            <a:ext cx="2331719" cy="2770834"/>
          </a:xfrm>
          <a:prstGeom prst="rect">
            <a:avLst/>
          </a:prstGeom>
          <a:noFill/>
        </p:spPr>
      </p:pic>
      <p:pic>
        <p:nvPicPr>
          <p:cNvPr id="10" name="Picture Placeholder 4">
            <a:extLst>
              <a:ext uri="{FF2B5EF4-FFF2-40B4-BE49-F238E27FC236}">
                <a16:creationId xmlns:a16="http://schemas.microsoft.com/office/drawing/2014/main" id="{7E081F6A-6EBD-3D4A-9D66-E06E6CAC785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68147" r="37010"/>
          <a:stretch/>
        </p:blipFill>
        <p:spPr>
          <a:xfrm>
            <a:off x="6277809" y="0"/>
            <a:ext cx="2331719" cy="1349350"/>
          </a:xfrm>
          <a:prstGeom prst="rect">
            <a:avLst/>
          </a:prstGeom>
          <a:noFill/>
        </p:spPr>
      </p:pic>
      <p:sp>
        <p:nvSpPr>
          <p:cNvPr id="8" name="Picture Placeholder 7"/>
          <p:cNvSpPr>
            <a:spLocks noGrp="1"/>
          </p:cNvSpPr>
          <p:nvPr>
            <p:ph type="pic" sz="quarter" idx="12"/>
          </p:nvPr>
        </p:nvSpPr>
        <p:spPr>
          <a:xfrm>
            <a:off x="7074639" y="0"/>
            <a:ext cx="5117361" cy="6858000"/>
          </a:xfrm>
          <a:custGeom>
            <a:avLst/>
            <a:gdLst>
              <a:gd name="connsiteX0" fmla="*/ 1551265 w 5117361"/>
              <a:gd name="connsiteY0" fmla="*/ 0 h 6858000"/>
              <a:gd name="connsiteX1" fmla="*/ 5117361 w 5117361"/>
              <a:gd name="connsiteY1" fmla="*/ 0 h 6858000"/>
              <a:gd name="connsiteX2" fmla="*/ 5117361 w 5117361"/>
              <a:gd name="connsiteY2" fmla="*/ 6858000 h 6858000"/>
              <a:gd name="connsiteX3" fmla="*/ 1551265 w 5117361"/>
              <a:gd name="connsiteY3" fmla="*/ 6858000 h 6858000"/>
              <a:gd name="connsiteX4" fmla="*/ 1496804 w 5117361"/>
              <a:gd name="connsiteY4" fmla="*/ 6810825 h 6858000"/>
              <a:gd name="connsiteX5" fmla="*/ 0 w 5117361"/>
              <a:gd name="connsiteY5" fmla="*/ 3429000 h 6858000"/>
              <a:gd name="connsiteX6" fmla="*/ 1496804 w 5117361"/>
              <a:gd name="connsiteY6" fmla="*/ 471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61" h="6858000">
                <a:moveTo>
                  <a:pt x="1551265" y="0"/>
                </a:moveTo>
                <a:lnTo>
                  <a:pt x="5117361" y="0"/>
                </a:lnTo>
                <a:lnTo>
                  <a:pt x="5117361" y="6858000"/>
                </a:lnTo>
                <a:lnTo>
                  <a:pt x="1551265" y="6858000"/>
                </a:lnTo>
                <a:lnTo>
                  <a:pt x="1496804" y="6810825"/>
                </a:lnTo>
                <a:cubicBezTo>
                  <a:pt x="577286" y="5975085"/>
                  <a:pt x="0" y="4769459"/>
                  <a:pt x="0" y="3429000"/>
                </a:cubicBezTo>
                <a:cubicBezTo>
                  <a:pt x="0" y="2088542"/>
                  <a:pt x="577286" y="882916"/>
                  <a:pt x="1496804" y="47175"/>
                </a:cubicBezTo>
                <a:close/>
              </a:path>
            </a:pathLst>
          </a:cu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38706103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7"/>
          <p:cNvSpPr>
            <a:spLocks noGrp="1"/>
          </p:cNvSpPr>
          <p:nvPr>
            <p:ph type="pic" sz="quarter" idx="12"/>
          </p:nvPr>
        </p:nvSpPr>
        <p:spPr>
          <a:xfrm>
            <a:off x="2040835" y="-626165"/>
            <a:ext cx="8110330" cy="8110330"/>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22399775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54700" y="2307034"/>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7" name="Picture Placeholder 7"/>
          <p:cNvSpPr>
            <a:spLocks noGrp="1"/>
          </p:cNvSpPr>
          <p:nvPr>
            <p:ph type="pic" sz="quarter" idx="12"/>
          </p:nvPr>
        </p:nvSpPr>
        <p:spPr>
          <a:xfrm>
            <a:off x="6407350"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8" name="Picture Placeholder 7"/>
          <p:cNvSpPr>
            <a:spLocks noGrp="1"/>
          </p:cNvSpPr>
          <p:nvPr>
            <p:ph type="pic" sz="quarter" idx="13"/>
          </p:nvPr>
        </p:nvSpPr>
        <p:spPr>
          <a:xfrm>
            <a:off x="10392073"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3999590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7" name="Picture Placeholder 7"/>
          <p:cNvSpPr>
            <a:spLocks noGrp="1"/>
          </p:cNvSpPr>
          <p:nvPr>
            <p:ph type="pic" sz="quarter" idx="12"/>
          </p:nvPr>
        </p:nvSpPr>
        <p:spPr>
          <a:xfrm>
            <a:off x="-1797560"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8" name="Picture Placeholder 7"/>
          <p:cNvSpPr>
            <a:spLocks noGrp="1"/>
          </p:cNvSpPr>
          <p:nvPr>
            <p:ph type="pic" sz="quarter" idx="13"/>
          </p:nvPr>
        </p:nvSpPr>
        <p:spPr>
          <a:xfrm>
            <a:off x="2162471"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9" name="Picture Placeholder 7"/>
          <p:cNvSpPr>
            <a:spLocks noGrp="1"/>
          </p:cNvSpPr>
          <p:nvPr>
            <p:ph type="pic" sz="quarter" idx="14"/>
          </p:nvPr>
        </p:nvSpPr>
        <p:spPr>
          <a:xfrm>
            <a:off x="6277272" y="1629074"/>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10" name="Picture Placeholder 7"/>
          <p:cNvSpPr>
            <a:spLocks noGrp="1"/>
          </p:cNvSpPr>
          <p:nvPr>
            <p:ph type="pic" sz="quarter" idx="15"/>
          </p:nvPr>
        </p:nvSpPr>
        <p:spPr>
          <a:xfrm>
            <a:off x="10392073"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17002788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7" name="Picture Placeholder 7"/>
          <p:cNvSpPr>
            <a:spLocks noGrp="1"/>
          </p:cNvSpPr>
          <p:nvPr>
            <p:ph type="pic" sz="quarter" idx="12"/>
          </p:nvPr>
        </p:nvSpPr>
        <p:spPr>
          <a:xfrm>
            <a:off x="-1797560"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8" name="Picture Placeholder 7"/>
          <p:cNvSpPr>
            <a:spLocks noGrp="1"/>
          </p:cNvSpPr>
          <p:nvPr>
            <p:ph type="pic" sz="quarter" idx="13"/>
          </p:nvPr>
        </p:nvSpPr>
        <p:spPr>
          <a:xfrm>
            <a:off x="2162471"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10" name="Picture Placeholder 7"/>
          <p:cNvSpPr>
            <a:spLocks noGrp="1"/>
          </p:cNvSpPr>
          <p:nvPr>
            <p:ph type="pic" sz="quarter" idx="15"/>
          </p:nvPr>
        </p:nvSpPr>
        <p:spPr>
          <a:xfrm>
            <a:off x="6122502"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31405777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2"/>
          </p:nvPr>
        </p:nvSpPr>
        <p:spPr>
          <a:xfrm>
            <a:off x="1596572" y="1554465"/>
            <a:ext cx="4126316" cy="412631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23492514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3"/>
          </p:nvPr>
        </p:nvSpPr>
        <p:spPr>
          <a:xfrm>
            <a:off x="1755598"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7" name="Picture Placeholder 7"/>
          <p:cNvSpPr>
            <a:spLocks noGrp="1"/>
          </p:cNvSpPr>
          <p:nvPr>
            <p:ph type="pic" sz="quarter" idx="14"/>
          </p:nvPr>
        </p:nvSpPr>
        <p:spPr>
          <a:xfrm>
            <a:off x="4057059"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8" name="Picture Placeholder 7"/>
          <p:cNvSpPr>
            <a:spLocks noGrp="1"/>
          </p:cNvSpPr>
          <p:nvPr>
            <p:ph type="pic" sz="quarter" idx="15"/>
          </p:nvPr>
        </p:nvSpPr>
        <p:spPr>
          <a:xfrm>
            <a:off x="6358520"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9" name="Picture Placeholder 7"/>
          <p:cNvSpPr>
            <a:spLocks noGrp="1"/>
          </p:cNvSpPr>
          <p:nvPr>
            <p:ph type="pic" sz="quarter" idx="16"/>
          </p:nvPr>
        </p:nvSpPr>
        <p:spPr>
          <a:xfrm>
            <a:off x="8659980"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1965991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3"/>
          </p:nvPr>
        </p:nvSpPr>
        <p:spPr>
          <a:xfrm>
            <a:off x="1596572" y="1977275"/>
            <a:ext cx="2638602" cy="263860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10" name="Oval 9"/>
          <p:cNvSpPr/>
          <p:nvPr userDrawn="1"/>
        </p:nvSpPr>
        <p:spPr>
          <a:xfrm>
            <a:off x="5883284" y="1060173"/>
            <a:ext cx="7261609" cy="7261609"/>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1" name="Picture Placeholder 7"/>
          <p:cNvSpPr>
            <a:spLocks noGrp="1"/>
          </p:cNvSpPr>
          <p:nvPr>
            <p:ph type="pic" sz="quarter" idx="14"/>
          </p:nvPr>
        </p:nvSpPr>
        <p:spPr>
          <a:xfrm>
            <a:off x="4736930" y="1977275"/>
            <a:ext cx="2638602" cy="263860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12" name="Picture Placeholder 7"/>
          <p:cNvSpPr>
            <a:spLocks noGrp="1"/>
          </p:cNvSpPr>
          <p:nvPr>
            <p:ph type="pic" sz="quarter" idx="15"/>
          </p:nvPr>
        </p:nvSpPr>
        <p:spPr>
          <a:xfrm>
            <a:off x="7877287" y="1977275"/>
            <a:ext cx="2638602" cy="263860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28348292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7" name="Picture Placeholder 7"/>
          <p:cNvSpPr>
            <a:spLocks noGrp="1"/>
          </p:cNvSpPr>
          <p:nvPr>
            <p:ph type="pic" sz="quarter" idx="13"/>
          </p:nvPr>
        </p:nvSpPr>
        <p:spPr>
          <a:xfrm>
            <a:off x="-246506" y="2506570"/>
            <a:ext cx="2222106" cy="222210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6" name="Picture Placeholder 7"/>
          <p:cNvSpPr>
            <a:spLocks noGrp="1"/>
          </p:cNvSpPr>
          <p:nvPr>
            <p:ph type="pic" sz="quarter" idx="12"/>
          </p:nvPr>
        </p:nvSpPr>
        <p:spPr>
          <a:xfrm>
            <a:off x="1729094" y="1554465"/>
            <a:ext cx="4126316" cy="412631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8" name="Oval 7"/>
          <p:cNvSpPr/>
          <p:nvPr userDrawn="1"/>
        </p:nvSpPr>
        <p:spPr>
          <a:xfrm>
            <a:off x="4610912" y="-340575"/>
            <a:ext cx="7916398" cy="7916396"/>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Tree>
    <p:extLst>
      <p:ext uri="{BB962C8B-B14F-4D97-AF65-F5344CB8AC3E}">
        <p14:creationId xmlns:p14="http://schemas.microsoft.com/office/powerpoint/2010/main" val="33998785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D26AAE-1113-4B4E-915B-C360D35D8537}"/>
              </a:ext>
            </a:extLst>
          </p:cNvPr>
          <p:cNvSpPr/>
          <p:nvPr userDrawn="1"/>
        </p:nvSpPr>
        <p:spPr>
          <a:xfrm>
            <a:off x="712381" y="361507"/>
            <a:ext cx="2574516" cy="467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0" name="Oval 9"/>
          <p:cNvSpPr/>
          <p:nvPr userDrawn="1"/>
        </p:nvSpPr>
        <p:spPr>
          <a:xfrm>
            <a:off x="2675390" y="-529198"/>
            <a:ext cx="7916398" cy="7916396"/>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7"/>
          <p:cNvSpPr>
            <a:spLocks noGrp="1"/>
          </p:cNvSpPr>
          <p:nvPr>
            <p:ph type="pic" sz="quarter" idx="12"/>
          </p:nvPr>
        </p:nvSpPr>
        <p:spPr>
          <a:xfrm>
            <a:off x="4034972" y="1355682"/>
            <a:ext cx="4126316" cy="412631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6" name="Picture Placeholder 7"/>
          <p:cNvSpPr>
            <a:spLocks noGrp="1"/>
          </p:cNvSpPr>
          <p:nvPr>
            <p:ph type="pic" sz="quarter" idx="13"/>
          </p:nvPr>
        </p:nvSpPr>
        <p:spPr>
          <a:xfrm>
            <a:off x="1729093" y="606879"/>
            <a:ext cx="2305879" cy="230587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7" name="Picture Placeholder 7"/>
          <p:cNvSpPr>
            <a:spLocks noGrp="1"/>
          </p:cNvSpPr>
          <p:nvPr>
            <p:ph type="pic" sz="quarter" idx="14"/>
          </p:nvPr>
        </p:nvSpPr>
        <p:spPr>
          <a:xfrm>
            <a:off x="8161288" y="3924922"/>
            <a:ext cx="2305879" cy="230587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2676238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11" name="Picture Placeholder 4">
            <a:extLst>
              <a:ext uri="{FF2B5EF4-FFF2-40B4-BE49-F238E27FC236}">
                <a16:creationId xmlns:a16="http://schemas.microsoft.com/office/drawing/2014/main" id="{631FDD3D-8ED8-CE46-BAA2-72A8866A94E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b="13962"/>
          <a:stretch/>
        </p:blipFill>
        <p:spPr>
          <a:xfrm>
            <a:off x="2409957" y="4437954"/>
            <a:ext cx="2331719" cy="2179388"/>
          </a:xfrm>
          <a:prstGeom prst="rect">
            <a:avLst/>
          </a:prstGeom>
          <a:noFill/>
        </p:spPr>
      </p:pic>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8" name="Oval 7">
            <a:extLst>
              <a:ext uri="{FF2B5EF4-FFF2-40B4-BE49-F238E27FC236}">
                <a16:creationId xmlns:a16="http://schemas.microsoft.com/office/drawing/2014/main" id="{DC1CD14E-4A4D-B744-99A0-27C09CA41F71}"/>
              </a:ext>
            </a:extLst>
          </p:cNvPr>
          <p:cNvSpPr/>
          <p:nvPr userDrawn="1"/>
        </p:nvSpPr>
        <p:spPr>
          <a:xfrm>
            <a:off x="-370703" y="985696"/>
            <a:ext cx="4795509" cy="4795509"/>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0" name="Title 2">
            <a:extLst>
              <a:ext uri="{FF2B5EF4-FFF2-40B4-BE49-F238E27FC236}">
                <a16:creationId xmlns:a16="http://schemas.microsoft.com/office/drawing/2014/main" id="{6D03C6C9-AEF7-7D4A-A337-2DA1DC1A6360}"/>
              </a:ext>
            </a:extLst>
          </p:cNvPr>
          <p:cNvSpPr>
            <a:spLocks noGrp="1"/>
          </p:cNvSpPr>
          <p:nvPr>
            <p:ph type="title"/>
          </p:nvPr>
        </p:nvSpPr>
        <p:spPr>
          <a:xfrm>
            <a:off x="871176" y="2389412"/>
            <a:ext cx="4187371" cy="1783443"/>
          </a:xfrm>
        </p:spPr>
        <p:txBody>
          <a:bodyPr wrap="square" anchor="ctr" anchorCtr="0"/>
          <a:lstStyle>
            <a:lvl1pPr>
              <a:lnSpc>
                <a:spcPct val="100000"/>
              </a:lnSpc>
              <a:defRPr>
                <a:latin typeface="Prometo Medium" panose="020B0704030203060203" pitchFamily="34" charset="0"/>
              </a:defRPr>
            </a:lvl1pPr>
          </a:lstStyle>
          <a:p>
            <a:endParaRPr lang="en-US" dirty="0">
              <a:solidFill>
                <a:schemeClr val="bg1"/>
              </a:solidFill>
            </a:endParaRPr>
          </a:p>
        </p:txBody>
      </p:sp>
    </p:spTree>
    <p:extLst>
      <p:ext uri="{BB962C8B-B14F-4D97-AF65-F5344CB8AC3E}">
        <p14:creationId xmlns:p14="http://schemas.microsoft.com/office/powerpoint/2010/main" val="41576175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accent1"/>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854697" y="2298794"/>
            <a:ext cx="4187371" cy="1783443"/>
          </a:xfrm>
        </p:spPr>
        <p:txBody>
          <a:bodyPr wrap="square" anchor="ctr" anchorCtr="0"/>
          <a:lstStyle>
            <a:lvl1pPr>
              <a:lnSpc>
                <a:spcPct val="100000"/>
              </a:lnSpc>
              <a:defRPr sz="4000" b="0" i="1" spc="0">
                <a:solidFill>
                  <a:schemeClr val="bg1"/>
                </a:solidFill>
                <a:latin typeface="Prometo Medium" panose="020B0704030203060203" pitchFamily="34" charset="0"/>
              </a:defRPr>
            </a:lvl1pPr>
          </a:lstStyle>
          <a:p>
            <a:r>
              <a:rPr lang="en-US" dirty="0"/>
              <a:t>Click to edit Master title style</a:t>
            </a:r>
          </a:p>
        </p:txBody>
      </p:sp>
      <p:sp>
        <p:nvSpPr>
          <p:cNvPr id="8" name="Picture Placeholder 7"/>
          <p:cNvSpPr>
            <a:spLocks noGrp="1"/>
          </p:cNvSpPr>
          <p:nvPr>
            <p:ph type="pic" sz="quarter" idx="12"/>
          </p:nvPr>
        </p:nvSpPr>
        <p:spPr>
          <a:xfrm>
            <a:off x="9500097" y="1285773"/>
            <a:ext cx="4286454" cy="42864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pic>
        <p:nvPicPr>
          <p:cNvPr id="9" name="Picture 8">
            <a:extLst>
              <a:ext uri="{FF2B5EF4-FFF2-40B4-BE49-F238E27FC236}">
                <a16:creationId xmlns:a16="http://schemas.microsoft.com/office/drawing/2014/main" id="{5A8A8D22-515C-AA4A-B312-CDAD2323D27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26" name="Picture Placeholder 25">
            <a:extLst>
              <a:ext uri="{FF2B5EF4-FFF2-40B4-BE49-F238E27FC236}">
                <a16:creationId xmlns:a16="http://schemas.microsoft.com/office/drawing/2014/main" id="{949844E0-98A1-1D44-87EC-127C1B229E53}"/>
              </a:ext>
            </a:extLst>
          </p:cNvPr>
          <p:cNvSpPr>
            <a:spLocks noGrp="1"/>
          </p:cNvSpPr>
          <p:nvPr>
            <p:ph type="pic" sz="quarter" idx="13"/>
          </p:nvPr>
        </p:nvSpPr>
        <p:spPr>
          <a:xfrm>
            <a:off x="4599369" y="1285774"/>
            <a:ext cx="4370387" cy="4286453"/>
          </a:xfrm>
          <a:prstGeom prst="ellipse">
            <a:avLst/>
          </a:prstGeom>
          <a:gradFill>
            <a:gsLst>
              <a:gs pos="0">
                <a:schemeClr val="bg1">
                  <a:lumMod val="85000"/>
                </a:schemeClr>
              </a:gs>
              <a:gs pos="99000">
                <a:schemeClr val="bg1">
                  <a:lumMod val="75000"/>
                </a:schemeClr>
              </a:gs>
            </a:gsLst>
            <a:lin ang="5400000" scaled="1"/>
          </a:gradFill>
        </p:spPr>
        <p:txBody>
          <a:bodyPr anchor="ctr" anchorCtr="0">
            <a:normAutofit/>
          </a:bodyPr>
          <a:lstStyle>
            <a:lvl1pPr algn="ctr">
              <a:defRPr sz="1200">
                <a:latin typeface="Century Gothic" panose="020B0502020202020204" pitchFamily="34" charset="0"/>
              </a:defRPr>
            </a:lvl1pPr>
          </a:lstStyle>
          <a:p>
            <a:endParaRPr lang="en-US" dirty="0"/>
          </a:p>
        </p:txBody>
      </p:sp>
      <p:sp>
        <p:nvSpPr>
          <p:cNvPr id="7" name="Oval 6"/>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0"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42113724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4_Custom Layout">
    <p:bg>
      <p:bgPr>
        <a:solidFill>
          <a:srgbClr val="1E22AA"/>
        </a:solidFill>
        <a:effectLst/>
      </p:bgPr>
    </p:bg>
    <p:spTree>
      <p:nvGrpSpPr>
        <p:cNvPr id="1" name=""/>
        <p:cNvGrpSpPr/>
        <p:nvPr/>
      </p:nvGrpSpPr>
      <p:grpSpPr>
        <a:xfrm>
          <a:off x="0" y="0"/>
          <a:ext cx="0" cy="0"/>
          <a:chOff x="0" y="0"/>
          <a:chExt cx="0" cy="0"/>
        </a:xfrm>
      </p:grpSpPr>
      <p:pic>
        <p:nvPicPr>
          <p:cNvPr id="13" name="Picture Placeholder 4">
            <a:extLst>
              <a:ext uri="{FF2B5EF4-FFF2-40B4-BE49-F238E27FC236}">
                <a16:creationId xmlns:a16="http://schemas.microsoft.com/office/drawing/2014/main" id="{95BB23AD-A3FC-0744-B471-3A03C4FF9A0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23095" r="27906" b="13962"/>
          <a:stretch/>
        </p:blipFill>
        <p:spPr>
          <a:xfrm>
            <a:off x="10284984" y="512060"/>
            <a:ext cx="2716679" cy="2666394"/>
          </a:xfrm>
          <a:prstGeom prst="rect">
            <a:avLst/>
          </a:prstGeom>
          <a:noFill/>
        </p:spPr>
      </p:pic>
      <p:sp>
        <p:nvSpPr>
          <p:cNvPr id="5" name="Title 1"/>
          <p:cNvSpPr>
            <a:spLocks noGrp="1"/>
          </p:cNvSpPr>
          <p:nvPr>
            <p:ph type="title"/>
          </p:nvPr>
        </p:nvSpPr>
        <p:spPr>
          <a:xfrm>
            <a:off x="810882" y="2335945"/>
            <a:ext cx="4187371" cy="1783443"/>
          </a:xfrm>
        </p:spPr>
        <p:txBody>
          <a:bodyPr/>
          <a:lstStyle>
            <a:lvl1pPr>
              <a:lnSpc>
                <a:spcPct val="100000"/>
              </a:lnSpc>
              <a:defRPr sz="4000">
                <a:solidFill>
                  <a:schemeClr val="bg1"/>
                </a:solidFill>
                <a:latin typeface="Prometo Medium" panose="020B0704030203060203" pitchFamily="34" charset="0"/>
              </a:defRPr>
            </a:lvl1pPr>
          </a:lstStyle>
          <a:p>
            <a:r>
              <a:rPr lang="en-US" dirty="0"/>
              <a:t>Click to edit Master title style</a:t>
            </a:r>
          </a:p>
        </p:txBody>
      </p:sp>
      <p:sp>
        <p:nvSpPr>
          <p:cNvPr id="7" name="Picture Placeholder 7"/>
          <p:cNvSpPr>
            <a:spLocks noGrp="1"/>
          </p:cNvSpPr>
          <p:nvPr>
            <p:ph type="pic" sz="quarter" idx="12"/>
          </p:nvPr>
        </p:nvSpPr>
        <p:spPr>
          <a:xfrm>
            <a:off x="4983440" y="1385926"/>
            <a:ext cx="3683482" cy="368348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8" name="Picture Placeholder 7"/>
          <p:cNvSpPr>
            <a:spLocks noGrp="1"/>
          </p:cNvSpPr>
          <p:nvPr>
            <p:ph type="pic" sz="quarter" idx="13"/>
          </p:nvPr>
        </p:nvSpPr>
        <p:spPr>
          <a:xfrm>
            <a:off x="8998848" y="1385926"/>
            <a:ext cx="3683482" cy="368348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pic>
        <p:nvPicPr>
          <p:cNvPr id="10" name="Picture 9">
            <a:extLst>
              <a:ext uri="{FF2B5EF4-FFF2-40B4-BE49-F238E27FC236}">
                <a16:creationId xmlns:a16="http://schemas.microsoft.com/office/drawing/2014/main" id="{052C5D15-A821-3B44-86EC-A97D6D63769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9" name="Oval 8"/>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1"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15314069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 Custom Layout">
    <p:bg>
      <p:bgPr>
        <a:solidFill>
          <a:srgbClr val="1E22AA"/>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D9B09EF-B7CF-7B40-BCCF-4D3D95697FC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12" name="Oval 11"/>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4"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pic>
        <p:nvPicPr>
          <p:cNvPr id="15" name="Picture Placeholder 6">
            <a:extLst>
              <a:ext uri="{FF2B5EF4-FFF2-40B4-BE49-F238E27FC236}">
                <a16:creationId xmlns:a16="http://schemas.microsoft.com/office/drawing/2014/main" id="{AAD6EEF9-E311-244B-B02A-B96F631DAC4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927" t="32270" r="25074" b="731"/>
          <a:stretch/>
        </p:blipFill>
        <p:spPr>
          <a:xfrm rot="6494833">
            <a:off x="5655107" y="4394355"/>
            <a:ext cx="3369983" cy="3374798"/>
          </a:xfrm>
          <a:prstGeom prst="ellipse">
            <a:avLst/>
          </a:prstGeom>
          <a:noFill/>
          <a:ln>
            <a:noFill/>
          </a:ln>
        </p:spPr>
      </p:pic>
      <p:pic>
        <p:nvPicPr>
          <p:cNvPr id="16" name="Picture Placeholder 6">
            <a:extLst>
              <a:ext uri="{FF2B5EF4-FFF2-40B4-BE49-F238E27FC236}">
                <a16:creationId xmlns:a16="http://schemas.microsoft.com/office/drawing/2014/main" id="{85AF8291-D8AA-4E49-9676-7FAE8A9972BC}"/>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61905" t="8701" r="13093" b="66296"/>
          <a:stretch/>
        </p:blipFill>
        <p:spPr>
          <a:xfrm>
            <a:off x="4101399" y="354496"/>
            <a:ext cx="1714398" cy="1716847"/>
          </a:xfrm>
          <a:prstGeom prst="ellipse">
            <a:avLst/>
          </a:prstGeom>
          <a:noFill/>
          <a:ln>
            <a:noFill/>
          </a:ln>
        </p:spPr>
      </p:pic>
      <p:pic>
        <p:nvPicPr>
          <p:cNvPr id="17" name="Picture Placeholder 6">
            <a:extLst>
              <a:ext uri="{FF2B5EF4-FFF2-40B4-BE49-F238E27FC236}">
                <a16:creationId xmlns:a16="http://schemas.microsoft.com/office/drawing/2014/main" id="{9F89A836-C596-8C45-ACEE-24B7F5A51708}"/>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3852" t="13974" r="16054" b="35931"/>
          <a:stretch/>
        </p:blipFill>
        <p:spPr>
          <a:xfrm rot="5400000">
            <a:off x="7088050" y="-1544331"/>
            <a:ext cx="2612092" cy="2615824"/>
          </a:xfrm>
          <a:prstGeom prst="ellipse">
            <a:avLst/>
          </a:prstGeom>
          <a:noFill/>
          <a:ln>
            <a:noFill/>
          </a:ln>
        </p:spPr>
      </p:pic>
      <p:pic>
        <p:nvPicPr>
          <p:cNvPr id="19" name="Picture Placeholder 6">
            <a:extLst>
              <a:ext uri="{FF2B5EF4-FFF2-40B4-BE49-F238E27FC236}">
                <a16:creationId xmlns:a16="http://schemas.microsoft.com/office/drawing/2014/main" id="{AD8883EE-92E5-7F4D-8E79-60436087CB6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20875" r="20875"/>
          <a:stretch/>
        </p:blipFill>
        <p:spPr>
          <a:xfrm rot="2700000">
            <a:off x="-1290358" y="-1242955"/>
            <a:ext cx="3878838" cy="3884379"/>
          </a:xfrm>
          <a:prstGeom prst="ellipse">
            <a:avLst/>
          </a:prstGeom>
          <a:noFill/>
          <a:ln>
            <a:noFill/>
          </a:ln>
        </p:spPr>
      </p:pic>
      <p:pic>
        <p:nvPicPr>
          <p:cNvPr id="20" name="Picture Placeholder 6">
            <a:extLst>
              <a:ext uri="{FF2B5EF4-FFF2-40B4-BE49-F238E27FC236}">
                <a16:creationId xmlns:a16="http://schemas.microsoft.com/office/drawing/2014/main" id="{F1E3399B-E354-5A4A-B609-586F0639F980}"/>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28178" t="28178"/>
          <a:stretch/>
        </p:blipFill>
        <p:spPr>
          <a:xfrm rot="20179082">
            <a:off x="10124394" y="835410"/>
            <a:ext cx="3878838" cy="3884380"/>
          </a:xfrm>
          <a:prstGeom prst="ellipse">
            <a:avLst/>
          </a:prstGeom>
          <a:noFill/>
          <a:ln>
            <a:noFill/>
          </a:ln>
        </p:spPr>
      </p:pic>
    </p:spTree>
    <p:extLst>
      <p:ext uri="{BB962C8B-B14F-4D97-AF65-F5344CB8AC3E}">
        <p14:creationId xmlns:p14="http://schemas.microsoft.com/office/powerpoint/2010/main" val="25307979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5 Custom Layout">
    <p:bg>
      <p:bgPr>
        <a:solidFill>
          <a:srgbClr val="1E22AA"/>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D9B09EF-B7CF-7B40-BCCF-4D3D95697FC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12" name="Oval 11"/>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4"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11512565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5 Custom Layout">
    <p:bg>
      <p:bgPr>
        <a:solidFill>
          <a:srgbClr val="1E22AA"/>
        </a:solidFill>
        <a:effectLst/>
      </p:bgPr>
    </p:bg>
    <p:spTree>
      <p:nvGrpSpPr>
        <p:cNvPr id="1" name=""/>
        <p:cNvGrpSpPr/>
        <p:nvPr/>
      </p:nvGrpSpPr>
      <p:grpSpPr>
        <a:xfrm>
          <a:off x="0" y="0"/>
          <a:ext cx="0" cy="0"/>
          <a:chOff x="0" y="0"/>
          <a:chExt cx="0" cy="0"/>
        </a:xfrm>
      </p:grpSpPr>
      <p:pic>
        <p:nvPicPr>
          <p:cNvPr id="18" name="Picture Placeholder 6">
            <a:extLst>
              <a:ext uri="{FF2B5EF4-FFF2-40B4-BE49-F238E27FC236}">
                <a16:creationId xmlns:a16="http://schemas.microsoft.com/office/drawing/2014/main" id="{91D1851B-4A72-D147-AC0E-C10A50EF8D4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9499" t="25172" r="-1321" b="3006"/>
          <a:stretch/>
        </p:blipFill>
        <p:spPr>
          <a:xfrm rot="20179082">
            <a:off x="1663253" y="1709168"/>
            <a:ext cx="3878838" cy="3884380"/>
          </a:xfrm>
          <a:prstGeom prst="ellipse">
            <a:avLst/>
          </a:prstGeom>
          <a:noFill/>
          <a:ln>
            <a:noFill/>
          </a:ln>
        </p:spPr>
      </p:pic>
      <p:sp>
        <p:nvSpPr>
          <p:cNvPr id="5" name="Picture Placeholder 7"/>
          <p:cNvSpPr>
            <a:spLocks noGrp="1"/>
          </p:cNvSpPr>
          <p:nvPr>
            <p:ph type="pic" sz="quarter" idx="12"/>
          </p:nvPr>
        </p:nvSpPr>
        <p:spPr>
          <a:xfrm>
            <a:off x="-2504116" y="1429305"/>
            <a:ext cx="3885470" cy="3885470"/>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6" name="Oval 5"/>
          <p:cNvSpPr/>
          <p:nvPr userDrawn="1"/>
        </p:nvSpPr>
        <p:spPr>
          <a:xfrm>
            <a:off x="2001636" y="1427057"/>
            <a:ext cx="3887718" cy="38877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Prometo Medium" panose="020B0704030203060203" pitchFamily="34" charset="0"/>
            </a:endParaRPr>
          </a:p>
        </p:txBody>
      </p:sp>
      <p:sp>
        <p:nvSpPr>
          <p:cNvPr id="10" name="Text Placeholder 9"/>
          <p:cNvSpPr>
            <a:spLocks noGrp="1"/>
          </p:cNvSpPr>
          <p:nvPr>
            <p:ph type="body" sz="quarter" idx="13"/>
          </p:nvPr>
        </p:nvSpPr>
        <p:spPr>
          <a:xfrm>
            <a:off x="2226712" y="3141041"/>
            <a:ext cx="3406166" cy="914400"/>
          </a:xfrm>
          <a:prstGeom prst="rect">
            <a:avLst/>
          </a:prstGeom>
        </p:spPr>
        <p:txBody>
          <a:bodyPr>
            <a:normAutofit/>
          </a:bodyPr>
          <a:lstStyle>
            <a:lvl1pPr algn="ctr">
              <a:lnSpc>
                <a:spcPct val="100000"/>
              </a:lnSpc>
              <a:defRPr sz="1800" b="0" i="1" u="none">
                <a:solidFill>
                  <a:srgbClr val="1E22AA"/>
                </a:solidFill>
                <a:latin typeface="Prometo Medium" panose="020B0704030203060203" pitchFamily="34" charset="0"/>
                <a:ea typeface="Prometo Medium" panose="020B0704030203060203" pitchFamily="34" charset="0"/>
                <a:cs typeface="Prometo Medium" panose="020B0704030203060203" pitchFamily="34" charset="0"/>
              </a:defRPr>
            </a:lvl1pPr>
          </a:lstStyle>
          <a:p>
            <a:pPr lvl="0"/>
            <a:r>
              <a:rPr lang="en-US" dirty="0"/>
              <a:t>Click to edit Master text styles</a:t>
            </a:r>
          </a:p>
        </p:txBody>
      </p:sp>
      <p:sp>
        <p:nvSpPr>
          <p:cNvPr id="11" name="TextBox 10"/>
          <p:cNvSpPr txBox="1"/>
          <p:nvPr userDrawn="1"/>
        </p:nvSpPr>
        <p:spPr>
          <a:xfrm>
            <a:off x="3611796" y="4299112"/>
            <a:ext cx="538930" cy="1015663"/>
          </a:xfrm>
          <a:prstGeom prst="rect">
            <a:avLst/>
          </a:prstGeom>
          <a:noFill/>
        </p:spPr>
        <p:txBody>
          <a:bodyPr wrap="none" rtlCol="0">
            <a:spAutoFit/>
          </a:bodyPr>
          <a:lstStyle/>
          <a:p>
            <a:pPr algn="ctr"/>
            <a:r>
              <a:rPr lang="en-US" sz="6000" b="0" i="1" dirty="0">
                <a:solidFill>
                  <a:schemeClr val="accent3"/>
                </a:solidFill>
                <a:latin typeface="Prometo Medium" panose="020B0704030203060203" pitchFamily="34" charset="0"/>
              </a:rPr>
              <a:t>“</a:t>
            </a:r>
          </a:p>
        </p:txBody>
      </p:sp>
      <p:pic>
        <p:nvPicPr>
          <p:cNvPr id="9" name="Picture 8">
            <a:extLst>
              <a:ext uri="{FF2B5EF4-FFF2-40B4-BE49-F238E27FC236}">
                <a16:creationId xmlns:a16="http://schemas.microsoft.com/office/drawing/2014/main" id="{8D9B09EF-B7CF-7B40-BCCF-4D3D95697FC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13" name="Picture Placeholder 7">
            <a:extLst>
              <a:ext uri="{FF2B5EF4-FFF2-40B4-BE49-F238E27FC236}">
                <a16:creationId xmlns:a16="http://schemas.microsoft.com/office/drawing/2014/main" id="{E24E9FB1-80D9-E24B-8D32-3AB86CC50EDC}"/>
              </a:ext>
            </a:extLst>
          </p:cNvPr>
          <p:cNvSpPr>
            <a:spLocks noGrp="1"/>
          </p:cNvSpPr>
          <p:nvPr>
            <p:ph type="pic" sz="quarter" idx="15"/>
          </p:nvPr>
        </p:nvSpPr>
        <p:spPr>
          <a:xfrm>
            <a:off x="11100544" y="1429305"/>
            <a:ext cx="3885470" cy="3885470"/>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4" name="Picture Placeholder 3">
            <a:extLst>
              <a:ext uri="{FF2B5EF4-FFF2-40B4-BE49-F238E27FC236}">
                <a16:creationId xmlns:a16="http://schemas.microsoft.com/office/drawing/2014/main" id="{BF7053BB-1F93-3F4C-8EB7-1D03DFC39531}"/>
              </a:ext>
            </a:extLst>
          </p:cNvPr>
          <p:cNvSpPr>
            <a:spLocks noGrp="1"/>
          </p:cNvSpPr>
          <p:nvPr>
            <p:ph type="pic" sz="quarter" idx="16"/>
          </p:nvPr>
        </p:nvSpPr>
        <p:spPr>
          <a:xfrm>
            <a:off x="6509636" y="1427057"/>
            <a:ext cx="3970625" cy="3887718"/>
          </a:xfrm>
          <a:prstGeom prst="ellipse">
            <a:avLst/>
          </a:prstGeom>
          <a:gradFill>
            <a:gsLst>
              <a:gs pos="0">
                <a:schemeClr val="bg1">
                  <a:lumMod val="85000"/>
                </a:schemeClr>
              </a:gs>
              <a:gs pos="99000">
                <a:schemeClr val="bg1">
                  <a:lumMod val="75000"/>
                </a:schemeClr>
              </a:gs>
            </a:gsLst>
            <a:lin ang="5400000" scaled="1"/>
          </a:gradFill>
        </p:spPr>
        <p:txBody>
          <a:bodyPr anchor="ctr" anchorCtr="0">
            <a:normAutofit/>
          </a:bodyPr>
          <a:lstStyle>
            <a:lvl1pPr algn="ctr">
              <a:defRPr sz="1200">
                <a:latin typeface="Century Gothic" panose="020B0502020202020204" pitchFamily="34" charset="0"/>
              </a:defRPr>
            </a:lvl1pPr>
          </a:lstStyle>
          <a:p>
            <a:endParaRPr lang="en-US" dirty="0"/>
          </a:p>
        </p:txBody>
      </p:sp>
      <p:sp>
        <p:nvSpPr>
          <p:cNvPr id="12" name="Oval 11"/>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4"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42567151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rgbClr val="1E22AA"/>
        </a:solidFill>
        <a:effectLst/>
      </p:bgPr>
    </p:bg>
    <p:spTree>
      <p:nvGrpSpPr>
        <p:cNvPr id="1" name=""/>
        <p:cNvGrpSpPr/>
        <p:nvPr/>
      </p:nvGrpSpPr>
      <p:grpSpPr>
        <a:xfrm>
          <a:off x="0" y="0"/>
          <a:ext cx="0" cy="0"/>
          <a:chOff x="0" y="0"/>
          <a:chExt cx="0" cy="0"/>
        </a:xfrm>
      </p:grpSpPr>
      <p:sp>
        <p:nvSpPr>
          <p:cNvPr id="5" name="Picture Placeholder 7"/>
          <p:cNvSpPr>
            <a:spLocks noGrp="1"/>
          </p:cNvSpPr>
          <p:nvPr>
            <p:ph type="pic" sz="quarter" idx="12"/>
          </p:nvPr>
        </p:nvSpPr>
        <p:spPr>
          <a:xfrm>
            <a:off x="948068" y="-1924878"/>
            <a:ext cx="10707756" cy="1070775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4" name="Title 1"/>
          <p:cNvSpPr>
            <a:spLocks noGrp="1"/>
          </p:cNvSpPr>
          <p:nvPr>
            <p:ph type="title"/>
          </p:nvPr>
        </p:nvSpPr>
        <p:spPr>
          <a:xfrm>
            <a:off x="1802517" y="2389412"/>
            <a:ext cx="4187371" cy="1783443"/>
          </a:xfrm>
        </p:spPr>
        <p:txBody>
          <a:bodyPr/>
          <a:lstStyle>
            <a:lvl1pPr>
              <a:lnSpc>
                <a:spcPct val="100000"/>
              </a:lnSpc>
              <a:defRPr sz="4000">
                <a:solidFill>
                  <a:srgbClr val="FFFFFF"/>
                </a:solidFill>
                <a:latin typeface="Prometo Medium" panose="020B0704030203060203" pitchFamily="34" charset="0"/>
              </a:defRPr>
            </a:lvl1pPr>
          </a:lstStyle>
          <a:p>
            <a:r>
              <a:rPr lang="en-US" dirty="0"/>
              <a:t>Click to edit Master title style</a:t>
            </a:r>
          </a:p>
        </p:txBody>
      </p:sp>
      <p:pic>
        <p:nvPicPr>
          <p:cNvPr id="8" name="Picture 7">
            <a:extLst>
              <a:ext uri="{FF2B5EF4-FFF2-40B4-BE49-F238E27FC236}">
                <a16:creationId xmlns:a16="http://schemas.microsoft.com/office/drawing/2014/main" id="{FA086156-E11E-AF46-8F88-7B60B00053C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6" name="Oval 5"/>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7"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21385711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rgbClr val="1E22AA"/>
        </a:solidFill>
        <a:effectLst/>
      </p:bgPr>
    </p:bg>
    <p:spTree>
      <p:nvGrpSpPr>
        <p:cNvPr id="1" name=""/>
        <p:cNvGrpSpPr/>
        <p:nvPr/>
      </p:nvGrpSpPr>
      <p:grpSpPr>
        <a:xfrm>
          <a:off x="0" y="0"/>
          <a:ext cx="0" cy="0"/>
          <a:chOff x="0" y="0"/>
          <a:chExt cx="0" cy="0"/>
        </a:xfrm>
      </p:grpSpPr>
      <p:sp>
        <p:nvSpPr>
          <p:cNvPr id="6" name="Picture Placeholder 7"/>
          <p:cNvSpPr>
            <a:spLocks noGrp="1"/>
          </p:cNvSpPr>
          <p:nvPr>
            <p:ph type="pic" sz="quarter" idx="12"/>
          </p:nvPr>
        </p:nvSpPr>
        <p:spPr>
          <a:xfrm>
            <a:off x="4117702" y="-2038880"/>
            <a:ext cx="9089318" cy="9089318"/>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7" name="Title 1"/>
          <p:cNvSpPr>
            <a:spLocks noGrp="1"/>
          </p:cNvSpPr>
          <p:nvPr>
            <p:ph type="title" hasCustomPrompt="1"/>
          </p:nvPr>
        </p:nvSpPr>
        <p:spPr>
          <a:xfrm>
            <a:off x="863324" y="2142277"/>
            <a:ext cx="4187371" cy="1783443"/>
          </a:xfrm>
        </p:spPr>
        <p:txBody>
          <a:bodyPr/>
          <a:lstStyle>
            <a:lvl1pPr>
              <a:lnSpc>
                <a:spcPct val="100000"/>
              </a:lnSpc>
              <a:defRPr sz="5400">
                <a:solidFill>
                  <a:srgbClr val="FFFFFF"/>
                </a:solidFill>
                <a:latin typeface="Prometo Medium" panose="020B0704030203060203" pitchFamily="34" charset="0"/>
              </a:defRPr>
            </a:lvl1pPr>
          </a:lstStyle>
          <a:p>
            <a:r>
              <a:rPr lang="en-US" dirty="0"/>
              <a:t>Click To Edit Master Title Style</a:t>
            </a:r>
          </a:p>
        </p:txBody>
      </p:sp>
      <p:pic>
        <p:nvPicPr>
          <p:cNvPr id="9" name="Picture 8">
            <a:extLst>
              <a:ext uri="{FF2B5EF4-FFF2-40B4-BE49-F238E27FC236}">
                <a16:creationId xmlns:a16="http://schemas.microsoft.com/office/drawing/2014/main" id="{C5A3D5D4-954C-9140-83B8-C4B48578893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5" name="Oval 4"/>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8"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9216903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13" name="Oval 12"/>
          <p:cNvSpPr/>
          <p:nvPr userDrawn="1"/>
        </p:nvSpPr>
        <p:spPr>
          <a:xfrm>
            <a:off x="2139931" y="-529198"/>
            <a:ext cx="7916398" cy="7916396"/>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7"/>
          <p:cNvSpPr>
            <a:spLocks noGrp="1"/>
          </p:cNvSpPr>
          <p:nvPr>
            <p:ph type="pic" sz="quarter" idx="16"/>
          </p:nvPr>
        </p:nvSpPr>
        <p:spPr>
          <a:xfrm>
            <a:off x="1846312"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6" name="Picture Placeholder 7"/>
          <p:cNvSpPr>
            <a:spLocks noGrp="1"/>
          </p:cNvSpPr>
          <p:nvPr>
            <p:ph type="pic" sz="quarter" idx="17"/>
          </p:nvPr>
        </p:nvSpPr>
        <p:spPr>
          <a:xfrm>
            <a:off x="4152190"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7" name="Picture Placeholder 7"/>
          <p:cNvSpPr>
            <a:spLocks noGrp="1"/>
          </p:cNvSpPr>
          <p:nvPr>
            <p:ph type="pic" sz="quarter" idx="18"/>
          </p:nvPr>
        </p:nvSpPr>
        <p:spPr>
          <a:xfrm>
            <a:off x="6458068"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8" name="Picture Placeholder 7"/>
          <p:cNvSpPr>
            <a:spLocks noGrp="1"/>
          </p:cNvSpPr>
          <p:nvPr>
            <p:ph type="pic" sz="quarter" idx="19"/>
          </p:nvPr>
        </p:nvSpPr>
        <p:spPr>
          <a:xfrm>
            <a:off x="8763946"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9" name="Picture Placeholder 7"/>
          <p:cNvSpPr>
            <a:spLocks noGrp="1"/>
          </p:cNvSpPr>
          <p:nvPr>
            <p:ph type="pic" sz="quarter" idx="20"/>
          </p:nvPr>
        </p:nvSpPr>
        <p:spPr>
          <a:xfrm>
            <a:off x="1846312"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10" name="Picture Placeholder 7"/>
          <p:cNvSpPr>
            <a:spLocks noGrp="1"/>
          </p:cNvSpPr>
          <p:nvPr>
            <p:ph type="pic" sz="quarter" idx="21"/>
          </p:nvPr>
        </p:nvSpPr>
        <p:spPr>
          <a:xfrm>
            <a:off x="4152190"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11" name="Picture Placeholder 7"/>
          <p:cNvSpPr>
            <a:spLocks noGrp="1"/>
          </p:cNvSpPr>
          <p:nvPr>
            <p:ph type="pic" sz="quarter" idx="22"/>
          </p:nvPr>
        </p:nvSpPr>
        <p:spPr>
          <a:xfrm>
            <a:off x="6458068"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12" name="Picture Placeholder 7"/>
          <p:cNvSpPr>
            <a:spLocks noGrp="1"/>
          </p:cNvSpPr>
          <p:nvPr>
            <p:ph type="pic" sz="quarter" idx="23"/>
          </p:nvPr>
        </p:nvSpPr>
        <p:spPr>
          <a:xfrm>
            <a:off x="8763946"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3284225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80579" y="4388424"/>
            <a:ext cx="9833429" cy="1028700"/>
          </a:xfrm>
        </p:spPr>
        <p:txBody>
          <a:bodyPr/>
          <a:lstStyle>
            <a:lvl1pPr>
              <a:lnSpc>
                <a:spcPct val="100000"/>
              </a:lnSpc>
              <a:defRPr sz="36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3"/>
          </p:nvPr>
        </p:nvSpPr>
        <p:spPr>
          <a:xfrm>
            <a:off x="1596571" y="1625593"/>
            <a:ext cx="2498351" cy="249835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7" name="Picture Placeholder 7"/>
          <p:cNvSpPr>
            <a:spLocks noGrp="1"/>
          </p:cNvSpPr>
          <p:nvPr>
            <p:ph type="pic" sz="quarter" idx="14"/>
          </p:nvPr>
        </p:nvSpPr>
        <p:spPr>
          <a:xfrm>
            <a:off x="4846824" y="1625593"/>
            <a:ext cx="2498351" cy="249835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8" name="Picture Placeholder 7"/>
          <p:cNvSpPr>
            <a:spLocks noGrp="1"/>
          </p:cNvSpPr>
          <p:nvPr>
            <p:ph type="pic" sz="quarter" idx="15"/>
          </p:nvPr>
        </p:nvSpPr>
        <p:spPr>
          <a:xfrm>
            <a:off x="8097077" y="1625593"/>
            <a:ext cx="2498351" cy="249835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18847504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65566" y="2216418"/>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9" name="Picture Placeholder 8"/>
          <p:cNvSpPr>
            <a:spLocks noGrp="1"/>
          </p:cNvSpPr>
          <p:nvPr>
            <p:ph type="pic" sz="quarter" idx="12"/>
          </p:nvPr>
        </p:nvSpPr>
        <p:spPr>
          <a:xfrm>
            <a:off x="5000496" y="3429000"/>
            <a:ext cx="7191504" cy="3429000"/>
          </a:xfrm>
          <a:custGeom>
            <a:avLst/>
            <a:gdLst>
              <a:gd name="connsiteX0" fmla="*/ 4106744 w 7191504"/>
              <a:gd name="connsiteY0" fmla="*/ 0 h 3429000"/>
              <a:gd name="connsiteX1" fmla="*/ 7058515 w 7191504"/>
              <a:gd name="connsiteY1" fmla="*/ 1222664 h 3429000"/>
              <a:gd name="connsiteX2" fmla="*/ 7191504 w 7191504"/>
              <a:gd name="connsiteY2" fmla="*/ 1368988 h 3429000"/>
              <a:gd name="connsiteX3" fmla="*/ 7191504 w 7191504"/>
              <a:gd name="connsiteY3" fmla="*/ 3429000 h 3429000"/>
              <a:gd name="connsiteX4" fmla="*/ 0 w 7191504"/>
              <a:gd name="connsiteY4" fmla="*/ 3429000 h 3429000"/>
              <a:gd name="connsiteX5" fmla="*/ 17119 w 7191504"/>
              <a:gd name="connsiteY5" fmla="*/ 3333141 h 3429000"/>
              <a:gd name="connsiteX6" fmla="*/ 4106744 w 7191504"/>
              <a:gd name="connsiteY6" fmla="*/ 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1504" h="3429000">
                <a:moveTo>
                  <a:pt x="4106744" y="0"/>
                </a:moveTo>
                <a:cubicBezTo>
                  <a:pt x="5259482" y="0"/>
                  <a:pt x="6303091" y="467240"/>
                  <a:pt x="7058515" y="1222664"/>
                </a:cubicBezTo>
                <a:lnTo>
                  <a:pt x="7191504" y="1368988"/>
                </a:lnTo>
                <a:lnTo>
                  <a:pt x="7191504" y="3429000"/>
                </a:lnTo>
                <a:lnTo>
                  <a:pt x="0" y="3429000"/>
                </a:lnTo>
                <a:lnTo>
                  <a:pt x="17119" y="3333141"/>
                </a:lnTo>
                <a:cubicBezTo>
                  <a:pt x="406370" y="1430921"/>
                  <a:pt x="2089452" y="0"/>
                  <a:pt x="4106744" y="0"/>
                </a:cubicBezTo>
                <a:close/>
              </a:path>
            </a:pathLst>
          </a:cu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1542199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3F71052-DA50-4B4B-8DFB-1DABC7DF992D}"/>
              </a:ext>
            </a:extLst>
          </p:cNvPr>
          <p:cNvSpPr/>
          <p:nvPr userDrawn="1"/>
        </p:nvSpPr>
        <p:spPr>
          <a:xfrm>
            <a:off x="10239153" y="382772"/>
            <a:ext cx="1743740" cy="499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Oval 5">
            <a:extLst>
              <a:ext uri="{FF2B5EF4-FFF2-40B4-BE49-F238E27FC236}">
                <a16:creationId xmlns:a16="http://schemas.microsoft.com/office/drawing/2014/main" id="{DB817CDA-7B77-AB40-BB83-5A74ECA3C43C}"/>
              </a:ext>
            </a:extLst>
          </p:cNvPr>
          <p:cNvSpPr/>
          <p:nvPr userDrawn="1"/>
        </p:nvSpPr>
        <p:spPr>
          <a:xfrm>
            <a:off x="9841783" y="325400"/>
            <a:ext cx="4700433" cy="470043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7" name="Picture Placeholder 4">
            <a:extLst>
              <a:ext uri="{FF2B5EF4-FFF2-40B4-BE49-F238E27FC236}">
                <a16:creationId xmlns:a16="http://schemas.microsoft.com/office/drawing/2014/main" id="{DF4CBD03-A70F-1748-A3E3-DA22AF751CA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b="13962"/>
          <a:stretch/>
        </p:blipFill>
        <p:spPr>
          <a:xfrm>
            <a:off x="4943790" y="4437954"/>
            <a:ext cx="2331719" cy="2179388"/>
          </a:xfrm>
          <a:prstGeom prst="rect">
            <a:avLst/>
          </a:prstGeom>
          <a:noFill/>
        </p:spPr>
      </p:pic>
      <p:sp>
        <p:nvSpPr>
          <p:cNvPr id="12" name="Content Placeholder 2">
            <a:extLst>
              <a:ext uri="{FF2B5EF4-FFF2-40B4-BE49-F238E27FC236}">
                <a16:creationId xmlns:a16="http://schemas.microsoft.com/office/drawing/2014/main" id="{D1C1B83B-3828-BC4C-8CF0-14A7E57C9618}"/>
              </a:ext>
            </a:extLst>
          </p:cNvPr>
          <p:cNvSpPr>
            <a:spLocks noGrp="1"/>
          </p:cNvSpPr>
          <p:nvPr>
            <p:ph idx="1"/>
          </p:nvPr>
        </p:nvSpPr>
        <p:spPr>
          <a:xfrm>
            <a:off x="846075" y="2302071"/>
            <a:ext cx="4892958" cy="3429000"/>
          </a:xfrm>
          <a:prstGeom prst="rect">
            <a:avLst/>
          </a:prstGeom>
        </p:spPr>
        <p:txBody>
          <a:bodyPr wrap="square"/>
          <a:lstStyle>
            <a:lvl1pPr marL="295275" indent="-295275">
              <a:lnSpc>
                <a:spcPct val="100000"/>
              </a:lnSpc>
              <a:buClr>
                <a:srgbClr val="FF5A5A"/>
              </a:buClr>
              <a:buFont typeface="Arial" panose="020B0604020202020204" pitchFamily="34" charset="0"/>
              <a:buChar char="•"/>
              <a:tabLst/>
              <a:defRPr sz="2000" b="1">
                <a:solidFill>
                  <a:schemeClr val="bg2"/>
                </a:solidFill>
                <a:latin typeface="Century Gothic" panose="020B0502020202020204" pitchFamily="34" charset="0"/>
              </a:defRPr>
            </a:lvl1pPr>
            <a:lvl2pPr marL="517525" indent="-168275">
              <a:lnSpc>
                <a:spcPct val="100000"/>
              </a:lnSpc>
              <a:buClr>
                <a:srgbClr val="FF5A5A"/>
              </a:buClr>
              <a:buFont typeface="Arial" panose="020B0604020202020204" pitchFamily="34" charset="0"/>
              <a:buChar char="•"/>
              <a:tabLst/>
              <a:defRPr sz="1800" b="0" i="0">
                <a:solidFill>
                  <a:schemeClr val="bg2"/>
                </a:solidFill>
                <a:latin typeface="Century Gothic" panose="020B0502020202020204" pitchFamily="34" charset="0"/>
              </a:defRPr>
            </a:lvl2pPr>
            <a:lvl3pPr marL="687388" indent="-169863">
              <a:lnSpc>
                <a:spcPct val="100000"/>
              </a:lnSpc>
              <a:buClr>
                <a:srgbClr val="FF5A5A"/>
              </a:buClr>
              <a:buFont typeface="Arial" panose="020B0604020202020204" pitchFamily="34" charset="0"/>
              <a:buChar char="•"/>
              <a:tabLst/>
              <a:defRPr sz="1600">
                <a:solidFill>
                  <a:schemeClr val="bg2"/>
                </a:solidFill>
                <a:latin typeface="Century Gothic" panose="020B0502020202020204" pitchFamily="34" charset="0"/>
              </a:defRPr>
            </a:lvl3pPr>
            <a:lvl4pPr marL="866775" indent="-179388">
              <a:lnSpc>
                <a:spcPct val="100000"/>
              </a:lnSpc>
              <a:buClr>
                <a:srgbClr val="FF5A5A"/>
              </a:buClr>
              <a:buFont typeface="Arial" panose="020B0604020202020204" pitchFamily="34" charset="0"/>
              <a:buChar char="•"/>
              <a:tabLst/>
              <a:defRPr sz="1400">
                <a:solidFill>
                  <a:schemeClr val="bg2"/>
                </a:solidFill>
                <a:latin typeface="Century Gothic" panose="020B0502020202020204" pitchFamily="34" charset="0"/>
              </a:defRPr>
            </a:lvl4pPr>
            <a:lvl5pPr marL="1036638" indent="-169863">
              <a:lnSpc>
                <a:spcPct val="150000"/>
              </a:lnSpc>
              <a:buClr>
                <a:srgbClr val="FF5A5A"/>
              </a:buClr>
              <a:buFont typeface="Arial" panose="020B0604020202020204" pitchFamily="34" charset="0"/>
              <a:buChar char="•"/>
              <a:tabLst/>
              <a:defRPr sz="1200">
                <a:solidFill>
                  <a:schemeClr val="bg2"/>
                </a:solidFill>
                <a:latin typeface="Century Gothic" panose="020B0502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Picture Placeholder 3">
            <a:extLst>
              <a:ext uri="{FF2B5EF4-FFF2-40B4-BE49-F238E27FC236}">
                <a16:creationId xmlns:a16="http://schemas.microsoft.com/office/drawing/2014/main" id="{29E5534A-D5FE-9440-AE5B-B141C578A7C5}"/>
              </a:ext>
            </a:extLst>
          </p:cNvPr>
          <p:cNvSpPr>
            <a:spLocks noGrp="1"/>
          </p:cNvSpPr>
          <p:nvPr>
            <p:ph type="pic" sz="quarter" idx="11"/>
          </p:nvPr>
        </p:nvSpPr>
        <p:spPr>
          <a:xfrm>
            <a:off x="6109398" y="1432831"/>
            <a:ext cx="5687367" cy="4324874"/>
          </a:xfrm>
          <a:gradFill>
            <a:gsLst>
              <a:gs pos="0">
                <a:schemeClr val="bg1">
                  <a:lumMod val="85000"/>
                </a:schemeClr>
              </a:gs>
              <a:gs pos="99000">
                <a:schemeClr val="bg1">
                  <a:lumMod val="75000"/>
                </a:schemeClr>
              </a:gs>
            </a:gsLst>
            <a:lin ang="5400000" scaled="1"/>
          </a:gradFill>
        </p:spPr>
        <p:txBody>
          <a:bodyPr anchor="ctr">
            <a:normAutofit/>
          </a:bodyPr>
          <a:lstStyle>
            <a:lvl1pPr algn="ctr">
              <a:defRPr sz="1200">
                <a:latin typeface="Century Gothic" panose="020B0502020202020204" pitchFamily="34" charset="0"/>
              </a:defRPr>
            </a:lvl1pPr>
          </a:lstStyle>
          <a:p>
            <a:endParaRPr lang="en-US" dirty="0"/>
          </a:p>
        </p:txBody>
      </p:sp>
      <p:sp>
        <p:nvSpPr>
          <p:cNvPr id="14" name="Title 1">
            <a:extLst>
              <a:ext uri="{FF2B5EF4-FFF2-40B4-BE49-F238E27FC236}">
                <a16:creationId xmlns:a16="http://schemas.microsoft.com/office/drawing/2014/main" id="{2C581AF7-14F2-A444-B73B-0A2E5A896822}"/>
              </a:ext>
            </a:extLst>
          </p:cNvPr>
          <p:cNvSpPr>
            <a:spLocks noGrp="1"/>
          </p:cNvSpPr>
          <p:nvPr>
            <p:ph type="title" hasCustomPrompt="1"/>
          </p:nvPr>
        </p:nvSpPr>
        <p:spPr>
          <a:xfrm>
            <a:off x="846074" y="1051047"/>
            <a:ext cx="5069272" cy="1028700"/>
          </a:xfrm>
        </p:spPr>
        <p:txBody>
          <a:bodyPr/>
          <a:lstStyle>
            <a:lvl1pPr>
              <a:lnSpc>
                <a:spcPct val="100000"/>
              </a:lnSpc>
              <a:defRPr sz="3600" i="1">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15216325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63328" y="2230840"/>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7" name="Picture Placeholder 7"/>
          <p:cNvSpPr>
            <a:spLocks noGrp="1"/>
          </p:cNvSpPr>
          <p:nvPr>
            <p:ph type="pic" sz="quarter" idx="14"/>
          </p:nvPr>
        </p:nvSpPr>
        <p:spPr>
          <a:xfrm>
            <a:off x="6096000" y="524535"/>
            <a:ext cx="1722783" cy="172278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8" name="Picture Placeholder 7"/>
          <p:cNvSpPr>
            <a:spLocks noGrp="1"/>
          </p:cNvSpPr>
          <p:nvPr>
            <p:ph type="pic" sz="quarter" idx="15"/>
          </p:nvPr>
        </p:nvSpPr>
        <p:spPr>
          <a:xfrm>
            <a:off x="6096000" y="2553237"/>
            <a:ext cx="1722783" cy="172278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10" name="Picture Placeholder 7"/>
          <p:cNvSpPr>
            <a:spLocks noGrp="1"/>
          </p:cNvSpPr>
          <p:nvPr>
            <p:ph type="pic" sz="quarter" idx="16"/>
          </p:nvPr>
        </p:nvSpPr>
        <p:spPr>
          <a:xfrm>
            <a:off x="6096000" y="4581940"/>
            <a:ext cx="1722783" cy="172278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8392704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7"/>
          <p:cNvSpPr>
            <a:spLocks noGrp="1"/>
          </p:cNvSpPr>
          <p:nvPr>
            <p:ph type="pic" sz="quarter" idx="12"/>
          </p:nvPr>
        </p:nvSpPr>
        <p:spPr>
          <a:xfrm>
            <a:off x="2478157" y="-188843"/>
            <a:ext cx="7235686" cy="723568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7880564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54583" y="1171169"/>
            <a:ext cx="9833429" cy="1028700"/>
          </a:xfrm>
        </p:spPr>
        <p:txBody>
          <a:bodyPr/>
          <a:lstStyle>
            <a:lvl1pPr>
              <a:defRPr sz="32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3"/>
          </p:nvPr>
        </p:nvSpPr>
        <p:spPr>
          <a:xfrm>
            <a:off x="1596571" y="2318838"/>
            <a:ext cx="2273064" cy="227306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11" name="Picture Placeholder 7"/>
          <p:cNvSpPr>
            <a:spLocks noGrp="1"/>
          </p:cNvSpPr>
          <p:nvPr>
            <p:ph type="pic" sz="quarter" idx="14"/>
          </p:nvPr>
        </p:nvSpPr>
        <p:spPr>
          <a:xfrm>
            <a:off x="4959468" y="2318838"/>
            <a:ext cx="2273064" cy="227306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12" name="Picture Placeholder 7"/>
          <p:cNvSpPr>
            <a:spLocks noGrp="1"/>
          </p:cNvSpPr>
          <p:nvPr>
            <p:ph type="pic" sz="quarter" idx="15"/>
          </p:nvPr>
        </p:nvSpPr>
        <p:spPr>
          <a:xfrm>
            <a:off x="8322365" y="2318838"/>
            <a:ext cx="2273064" cy="227306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786289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4"/>
          <p:cNvSpPr>
            <a:spLocks noGrp="1"/>
          </p:cNvSpPr>
          <p:nvPr>
            <p:ph type="pic" sz="quarter" idx="14"/>
          </p:nvPr>
        </p:nvSpPr>
        <p:spPr>
          <a:xfrm>
            <a:off x="0" y="0"/>
            <a:ext cx="12192000" cy="6858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20502045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4"/>
          <p:cNvSpPr>
            <a:spLocks noGrp="1"/>
          </p:cNvSpPr>
          <p:nvPr>
            <p:ph type="pic" sz="quarter" idx="14"/>
          </p:nvPr>
        </p:nvSpPr>
        <p:spPr>
          <a:xfrm>
            <a:off x="-1" y="0"/>
            <a:ext cx="6134793" cy="6858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6" name="Picture Placeholder 4"/>
          <p:cNvSpPr>
            <a:spLocks noGrp="1"/>
          </p:cNvSpPr>
          <p:nvPr>
            <p:ph type="pic" sz="quarter" idx="15"/>
          </p:nvPr>
        </p:nvSpPr>
        <p:spPr>
          <a:xfrm>
            <a:off x="6057207" y="0"/>
            <a:ext cx="6134793" cy="6858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29144948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63329"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2514600" y="-412387"/>
            <a:ext cx="5359399" cy="9161367"/>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34302" y="1633719"/>
            <a:ext cx="2064897" cy="4209756"/>
          </a:xfrm>
          <a:prstGeom prst="rect">
            <a:avLst/>
          </a:prstGeom>
        </p:spPr>
      </p:pic>
      <p:sp>
        <p:nvSpPr>
          <p:cNvPr id="8" name="Picture Placeholder 4"/>
          <p:cNvSpPr>
            <a:spLocks noGrp="1"/>
          </p:cNvSpPr>
          <p:nvPr>
            <p:ph type="pic" sz="quarter" idx="14"/>
          </p:nvPr>
        </p:nvSpPr>
        <p:spPr>
          <a:xfrm>
            <a:off x="4368800" y="2171700"/>
            <a:ext cx="1790700" cy="31623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416428238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02997" y="465318"/>
            <a:ext cx="2915798" cy="5944509"/>
          </a:xfrm>
          <a:prstGeom prst="rect">
            <a:avLst/>
          </a:prstGeom>
        </p:spPr>
      </p:pic>
      <p:sp>
        <p:nvSpPr>
          <p:cNvPr id="8" name="Picture Placeholder 4"/>
          <p:cNvSpPr>
            <a:spLocks noGrp="1"/>
          </p:cNvSpPr>
          <p:nvPr>
            <p:ph type="pic" sz="quarter" idx="14"/>
          </p:nvPr>
        </p:nvSpPr>
        <p:spPr>
          <a:xfrm>
            <a:off x="4796591" y="1211482"/>
            <a:ext cx="2528610" cy="446541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9" name="Picture Placeholder 4"/>
          <p:cNvSpPr>
            <a:spLocks noGrp="1"/>
          </p:cNvSpPr>
          <p:nvPr>
            <p:ph type="pic" sz="quarter" idx="15"/>
          </p:nvPr>
        </p:nvSpPr>
        <p:spPr>
          <a:xfrm>
            <a:off x="7641391" y="1211482"/>
            <a:ext cx="2528610" cy="446541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12" name="Picture Placeholder 4"/>
          <p:cNvSpPr>
            <a:spLocks noGrp="1"/>
          </p:cNvSpPr>
          <p:nvPr>
            <p:ph type="pic" sz="quarter" idx="18"/>
          </p:nvPr>
        </p:nvSpPr>
        <p:spPr>
          <a:xfrm>
            <a:off x="1918893" y="1211482"/>
            <a:ext cx="2528610" cy="446541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3530331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36523" y="-7716539"/>
            <a:ext cx="2935516" cy="22532368"/>
          </a:xfrm>
          <a:prstGeom prst="rect">
            <a:avLst/>
          </a:prstGeom>
        </p:spPr>
      </p:pic>
      <p:sp>
        <p:nvSpPr>
          <p:cNvPr id="11" name="Picture Placeholder 4"/>
          <p:cNvSpPr>
            <a:spLocks noGrp="1"/>
          </p:cNvSpPr>
          <p:nvPr>
            <p:ph type="pic" sz="quarter" idx="14"/>
          </p:nvPr>
        </p:nvSpPr>
        <p:spPr>
          <a:xfrm>
            <a:off x="4683531" y="2389412"/>
            <a:ext cx="1829708" cy="2286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2" name="Title 1"/>
          <p:cNvSpPr>
            <a:spLocks noGrp="1"/>
          </p:cNvSpPr>
          <p:nvPr>
            <p:ph type="title"/>
          </p:nvPr>
        </p:nvSpPr>
        <p:spPr>
          <a:xfrm>
            <a:off x="859827"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36552103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94264" y="1551026"/>
            <a:ext cx="5189635" cy="4363312"/>
          </a:xfrm>
          <a:prstGeom prst="rect">
            <a:avLst/>
          </a:prstGeom>
        </p:spPr>
      </p:pic>
      <p:sp>
        <p:nvSpPr>
          <p:cNvPr id="11" name="Picture Placeholder 4"/>
          <p:cNvSpPr>
            <a:spLocks noGrp="1"/>
          </p:cNvSpPr>
          <p:nvPr>
            <p:ph type="pic" sz="quarter" idx="14"/>
          </p:nvPr>
        </p:nvSpPr>
        <p:spPr>
          <a:xfrm>
            <a:off x="5884154" y="1805212"/>
            <a:ext cx="4809245" cy="2703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2" name="Title 1"/>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39441747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5240" y="1277828"/>
            <a:ext cx="7470157" cy="4386036"/>
          </a:xfrm>
          <a:prstGeom prst="rect">
            <a:avLst/>
          </a:prstGeom>
        </p:spPr>
      </p:pic>
      <p:sp>
        <p:nvSpPr>
          <p:cNvPr id="11" name="Picture Placeholder 4"/>
          <p:cNvSpPr>
            <a:spLocks noGrp="1"/>
          </p:cNvSpPr>
          <p:nvPr>
            <p:ph type="pic" sz="quarter" idx="14"/>
          </p:nvPr>
        </p:nvSpPr>
        <p:spPr>
          <a:xfrm>
            <a:off x="5200072" y="1602012"/>
            <a:ext cx="5641445" cy="3537119"/>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Title 1">
            <a:extLst>
              <a:ext uri="{FF2B5EF4-FFF2-40B4-BE49-F238E27FC236}">
                <a16:creationId xmlns:a16="http://schemas.microsoft.com/office/drawing/2014/main" id="{2AC6E2F5-516F-A44D-B464-9D7A095798B3}"/>
              </a:ext>
            </a:extLst>
          </p:cNvPr>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33323438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6074" y="1054736"/>
            <a:ext cx="5069272" cy="1028700"/>
          </a:xfrm>
        </p:spPr>
        <p:txBody>
          <a:bodyPr/>
          <a:lstStyle>
            <a:lvl1pPr>
              <a:lnSpc>
                <a:spcPct val="100000"/>
              </a:lnSpc>
              <a:defRPr sz="3600" i="1">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pic>
        <p:nvPicPr>
          <p:cNvPr id="6" name="Picture Placeholder 4">
            <a:extLst>
              <a:ext uri="{FF2B5EF4-FFF2-40B4-BE49-F238E27FC236}">
                <a16:creationId xmlns:a16="http://schemas.microsoft.com/office/drawing/2014/main" id="{3CB26DEB-9258-F842-8984-237859FC89C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a:stretch/>
        </p:blipFill>
        <p:spPr>
          <a:xfrm>
            <a:off x="6277809" y="4087166"/>
            <a:ext cx="2331719" cy="2770834"/>
          </a:xfrm>
          <a:prstGeom prst="rect">
            <a:avLst/>
          </a:prstGeom>
          <a:noFill/>
        </p:spPr>
      </p:pic>
      <p:pic>
        <p:nvPicPr>
          <p:cNvPr id="9" name="Picture Placeholder 4">
            <a:extLst>
              <a:ext uri="{FF2B5EF4-FFF2-40B4-BE49-F238E27FC236}">
                <a16:creationId xmlns:a16="http://schemas.microsoft.com/office/drawing/2014/main" id="{85CAB737-5A33-3341-93BA-CB3E607FCB8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a:stretch/>
        </p:blipFill>
        <p:spPr>
          <a:xfrm>
            <a:off x="6277809" y="1334822"/>
            <a:ext cx="2331719" cy="2770834"/>
          </a:xfrm>
          <a:prstGeom prst="rect">
            <a:avLst/>
          </a:prstGeom>
          <a:noFill/>
        </p:spPr>
      </p:pic>
      <p:pic>
        <p:nvPicPr>
          <p:cNvPr id="10" name="Picture Placeholder 4">
            <a:extLst>
              <a:ext uri="{FF2B5EF4-FFF2-40B4-BE49-F238E27FC236}">
                <a16:creationId xmlns:a16="http://schemas.microsoft.com/office/drawing/2014/main" id="{7E081F6A-6EBD-3D4A-9D66-E06E6CAC785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68147" r="37010"/>
          <a:stretch/>
        </p:blipFill>
        <p:spPr>
          <a:xfrm>
            <a:off x="6277809" y="0"/>
            <a:ext cx="2331719" cy="1349350"/>
          </a:xfrm>
          <a:prstGeom prst="rect">
            <a:avLst/>
          </a:prstGeom>
          <a:noFill/>
        </p:spPr>
      </p:pic>
      <p:sp>
        <p:nvSpPr>
          <p:cNvPr id="8" name="Picture Placeholder 7"/>
          <p:cNvSpPr>
            <a:spLocks noGrp="1"/>
          </p:cNvSpPr>
          <p:nvPr>
            <p:ph type="pic" sz="quarter" idx="12"/>
          </p:nvPr>
        </p:nvSpPr>
        <p:spPr>
          <a:xfrm>
            <a:off x="7074639" y="0"/>
            <a:ext cx="5117361" cy="6858000"/>
          </a:xfrm>
          <a:custGeom>
            <a:avLst/>
            <a:gdLst>
              <a:gd name="connsiteX0" fmla="*/ 1551265 w 5117361"/>
              <a:gd name="connsiteY0" fmla="*/ 0 h 6858000"/>
              <a:gd name="connsiteX1" fmla="*/ 5117361 w 5117361"/>
              <a:gd name="connsiteY1" fmla="*/ 0 h 6858000"/>
              <a:gd name="connsiteX2" fmla="*/ 5117361 w 5117361"/>
              <a:gd name="connsiteY2" fmla="*/ 6858000 h 6858000"/>
              <a:gd name="connsiteX3" fmla="*/ 1551265 w 5117361"/>
              <a:gd name="connsiteY3" fmla="*/ 6858000 h 6858000"/>
              <a:gd name="connsiteX4" fmla="*/ 1496804 w 5117361"/>
              <a:gd name="connsiteY4" fmla="*/ 6810825 h 6858000"/>
              <a:gd name="connsiteX5" fmla="*/ 0 w 5117361"/>
              <a:gd name="connsiteY5" fmla="*/ 3429000 h 6858000"/>
              <a:gd name="connsiteX6" fmla="*/ 1496804 w 5117361"/>
              <a:gd name="connsiteY6" fmla="*/ 471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61" h="6858000">
                <a:moveTo>
                  <a:pt x="1551265" y="0"/>
                </a:moveTo>
                <a:lnTo>
                  <a:pt x="5117361" y="0"/>
                </a:lnTo>
                <a:lnTo>
                  <a:pt x="5117361" y="6858000"/>
                </a:lnTo>
                <a:lnTo>
                  <a:pt x="1551265" y="6858000"/>
                </a:lnTo>
                <a:lnTo>
                  <a:pt x="1496804" y="6810825"/>
                </a:lnTo>
                <a:cubicBezTo>
                  <a:pt x="577286" y="5975085"/>
                  <a:pt x="0" y="4769459"/>
                  <a:pt x="0" y="3429000"/>
                </a:cubicBezTo>
                <a:cubicBezTo>
                  <a:pt x="0" y="2088542"/>
                  <a:pt x="577286" y="882916"/>
                  <a:pt x="1496804" y="47175"/>
                </a:cubicBezTo>
                <a:close/>
              </a:path>
            </a:pathLst>
          </a:cu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15473740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09454" y="913305"/>
            <a:ext cx="5343632" cy="7508718"/>
          </a:xfrm>
          <a:prstGeom prst="rect">
            <a:avLst/>
          </a:prstGeom>
        </p:spPr>
      </p:pic>
      <p:sp>
        <p:nvSpPr>
          <p:cNvPr id="11" name="Picture Placeholder 4"/>
          <p:cNvSpPr>
            <a:spLocks noGrp="1"/>
          </p:cNvSpPr>
          <p:nvPr>
            <p:ph type="pic" sz="quarter" idx="14"/>
          </p:nvPr>
        </p:nvSpPr>
        <p:spPr>
          <a:xfrm>
            <a:off x="5553954" y="1690912"/>
            <a:ext cx="4453646" cy="59417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Title 1">
            <a:extLst>
              <a:ext uri="{FF2B5EF4-FFF2-40B4-BE49-F238E27FC236}">
                <a16:creationId xmlns:a16="http://schemas.microsoft.com/office/drawing/2014/main" id="{23AC0103-C813-EA42-943D-A7EB9354902F}"/>
              </a:ext>
            </a:extLst>
          </p:cNvPr>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405022286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42839" y="1106866"/>
            <a:ext cx="2408238" cy="4909739"/>
          </a:xfrm>
          <a:prstGeom prst="rect">
            <a:avLst/>
          </a:prstGeom>
        </p:spPr>
      </p:pic>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46761" y="1106866"/>
            <a:ext cx="2408238" cy="4909739"/>
          </a:xfrm>
          <a:prstGeom prst="rect">
            <a:avLst/>
          </a:prstGeom>
        </p:spPr>
      </p:pic>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50683" y="1106866"/>
            <a:ext cx="2408238" cy="4909739"/>
          </a:xfrm>
          <a:prstGeom prst="rect">
            <a:avLst/>
          </a:prstGeom>
        </p:spPr>
      </p:pic>
      <p:sp>
        <p:nvSpPr>
          <p:cNvPr id="11" name="Picture Placeholder 4"/>
          <p:cNvSpPr>
            <a:spLocks noGrp="1"/>
          </p:cNvSpPr>
          <p:nvPr>
            <p:ph type="pic" sz="quarter" idx="14"/>
          </p:nvPr>
        </p:nvSpPr>
        <p:spPr>
          <a:xfrm>
            <a:off x="5098854" y="171665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12" name="Picture Placeholder 4"/>
          <p:cNvSpPr>
            <a:spLocks noGrp="1"/>
          </p:cNvSpPr>
          <p:nvPr>
            <p:ph type="pic" sz="quarter" idx="15"/>
          </p:nvPr>
        </p:nvSpPr>
        <p:spPr>
          <a:xfrm>
            <a:off x="7690919" y="171665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13" name="Picture Placeholder 4"/>
          <p:cNvSpPr>
            <a:spLocks noGrp="1"/>
          </p:cNvSpPr>
          <p:nvPr>
            <p:ph type="pic" sz="quarter" idx="16"/>
          </p:nvPr>
        </p:nvSpPr>
        <p:spPr>
          <a:xfrm>
            <a:off x="10290984" y="171665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14" name="Title 1">
            <a:extLst>
              <a:ext uri="{FF2B5EF4-FFF2-40B4-BE49-F238E27FC236}">
                <a16:creationId xmlns:a16="http://schemas.microsoft.com/office/drawing/2014/main" id="{CCE815C3-EA89-EF43-83E5-6BC3E05D4F7A}"/>
              </a:ext>
            </a:extLst>
          </p:cNvPr>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341214687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4" name="Rectangle 3"/>
          <p:cNvSpPr/>
          <p:nvPr userDrawn="1"/>
        </p:nvSpPr>
        <p:spPr>
          <a:xfrm>
            <a:off x="-23434" y="0"/>
            <a:ext cx="4023933" cy="6858000"/>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5839" y="1271626"/>
            <a:ext cx="2408238" cy="4909739"/>
          </a:xfrm>
          <a:prstGeom prst="rect">
            <a:avLst/>
          </a:prstGeom>
        </p:spPr>
      </p:pic>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8083" y="1271626"/>
            <a:ext cx="2408238" cy="4909739"/>
          </a:xfrm>
          <a:prstGeom prst="rect">
            <a:avLst/>
          </a:prstGeom>
        </p:spPr>
      </p:pic>
      <p:sp>
        <p:nvSpPr>
          <p:cNvPr id="16" name="Picture Placeholder 4"/>
          <p:cNvSpPr>
            <a:spLocks noGrp="1"/>
          </p:cNvSpPr>
          <p:nvPr>
            <p:ph type="pic" sz="quarter" idx="15"/>
          </p:nvPr>
        </p:nvSpPr>
        <p:spPr>
          <a:xfrm>
            <a:off x="-411681" y="188141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17" name="Picture Placeholder 4"/>
          <p:cNvSpPr>
            <a:spLocks noGrp="1"/>
          </p:cNvSpPr>
          <p:nvPr>
            <p:ph type="pic" sz="quarter" idx="16"/>
          </p:nvPr>
        </p:nvSpPr>
        <p:spPr>
          <a:xfrm>
            <a:off x="2188384" y="188141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20" name="Title 1"/>
          <p:cNvSpPr>
            <a:spLocks noGrp="1"/>
          </p:cNvSpPr>
          <p:nvPr>
            <p:ph type="title"/>
          </p:nvPr>
        </p:nvSpPr>
        <p:spPr>
          <a:xfrm>
            <a:off x="5101771" y="1171169"/>
            <a:ext cx="5401129" cy="1028700"/>
          </a:xfrm>
        </p:spPr>
        <p:txBody>
          <a:bodyPr/>
          <a:lstStyle>
            <a:lvl1pPr>
              <a:lnSpc>
                <a:spcPct val="100000"/>
              </a:lnSpc>
              <a:defRPr sz="3200">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289844661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15" name="Picture Placeholder 4"/>
          <p:cNvSpPr>
            <a:spLocks noGrp="1"/>
          </p:cNvSpPr>
          <p:nvPr>
            <p:ph type="pic" sz="quarter" idx="15"/>
          </p:nvPr>
        </p:nvSpPr>
        <p:spPr>
          <a:xfrm>
            <a:off x="5544619" y="3316697"/>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16" name="Picture Placeholder 4"/>
          <p:cNvSpPr>
            <a:spLocks noGrp="1"/>
          </p:cNvSpPr>
          <p:nvPr>
            <p:ph type="pic" sz="quarter" idx="16"/>
          </p:nvPr>
        </p:nvSpPr>
        <p:spPr>
          <a:xfrm>
            <a:off x="7195619" y="2313211"/>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17" name="Picture Placeholder 4"/>
          <p:cNvSpPr>
            <a:spLocks noGrp="1"/>
          </p:cNvSpPr>
          <p:nvPr>
            <p:ph type="pic" sz="quarter" idx="17"/>
          </p:nvPr>
        </p:nvSpPr>
        <p:spPr>
          <a:xfrm>
            <a:off x="8833919" y="1360525"/>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18" name="Picture Placeholder 4"/>
          <p:cNvSpPr>
            <a:spLocks noGrp="1"/>
          </p:cNvSpPr>
          <p:nvPr>
            <p:ph type="pic" sz="quarter" idx="18"/>
          </p:nvPr>
        </p:nvSpPr>
        <p:spPr>
          <a:xfrm>
            <a:off x="10473840" y="405115"/>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19" name="Picture Placeholder 4"/>
          <p:cNvSpPr>
            <a:spLocks noGrp="1"/>
          </p:cNvSpPr>
          <p:nvPr>
            <p:ph type="pic" sz="quarter" idx="19"/>
          </p:nvPr>
        </p:nvSpPr>
        <p:spPr>
          <a:xfrm>
            <a:off x="9959945" y="3910315"/>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20" name="Picture Placeholder 4"/>
          <p:cNvSpPr>
            <a:spLocks noGrp="1"/>
          </p:cNvSpPr>
          <p:nvPr>
            <p:ph type="pic" sz="quarter" idx="20"/>
          </p:nvPr>
        </p:nvSpPr>
        <p:spPr>
          <a:xfrm>
            <a:off x="6056893" y="-243022"/>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10" name="Title 1">
            <a:extLst>
              <a:ext uri="{FF2B5EF4-FFF2-40B4-BE49-F238E27FC236}">
                <a16:creationId xmlns:a16="http://schemas.microsoft.com/office/drawing/2014/main" id="{A81C6300-5826-004E-AE7F-E062A3C4E043}"/>
              </a:ext>
            </a:extLst>
          </p:cNvPr>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150244893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Default Slide">
    <p:spTree>
      <p:nvGrpSpPr>
        <p:cNvPr id="1" name=""/>
        <p:cNvGrpSpPr/>
        <p:nvPr/>
      </p:nvGrpSpPr>
      <p:grpSpPr>
        <a:xfrm>
          <a:off x="0" y="0"/>
          <a:ext cx="0" cy="0"/>
          <a:chOff x="0" y="0"/>
          <a:chExt cx="0" cy="0"/>
        </a:xfrm>
      </p:grpSpPr>
      <p:sp>
        <p:nvSpPr>
          <p:cNvPr id="5" name="Номер слайда 21">
            <a:extLst>
              <a:ext uri="{FF2B5EF4-FFF2-40B4-BE49-F238E27FC236}">
                <a16:creationId xmlns:a16="http://schemas.microsoft.com/office/drawing/2014/main" id="{BD80ABFB-92CE-9A48-ABAC-163856957F6E}"/>
              </a:ext>
            </a:extLst>
          </p:cNvPr>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
        <p:nvSpPr>
          <p:cNvPr id="8" name="Title 1">
            <a:extLst>
              <a:ext uri="{FF2B5EF4-FFF2-40B4-BE49-F238E27FC236}">
                <a16:creationId xmlns:a16="http://schemas.microsoft.com/office/drawing/2014/main" id="{19D354AA-690E-A840-BB35-89E92223EFE8}"/>
              </a:ext>
            </a:extLst>
          </p:cNvPr>
          <p:cNvSpPr>
            <a:spLocks noGrp="1"/>
          </p:cNvSpPr>
          <p:nvPr>
            <p:ph type="title" hasCustomPrompt="1"/>
          </p:nvPr>
        </p:nvSpPr>
        <p:spPr>
          <a:xfrm>
            <a:off x="854583" y="1171169"/>
            <a:ext cx="9833429" cy="1028700"/>
          </a:xfrm>
        </p:spPr>
        <p:txBody>
          <a:bodyPr/>
          <a:lstStyle>
            <a:lvl1pPr>
              <a:defRPr sz="3600">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2215830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7"/>
          <p:cNvSpPr>
            <a:spLocks noGrp="1"/>
          </p:cNvSpPr>
          <p:nvPr>
            <p:ph type="pic" sz="quarter" idx="12"/>
          </p:nvPr>
        </p:nvSpPr>
        <p:spPr>
          <a:xfrm>
            <a:off x="2040835" y="-626165"/>
            <a:ext cx="8110330" cy="8110330"/>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44611405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slideLayout" Target="../slideLayouts/slideLayout68.xml"/><Relationship Id="rId39" Type="http://schemas.openxmlformats.org/officeDocument/2006/relationships/slideLayout" Target="../slideLayouts/slideLayout81.xml"/><Relationship Id="rId21" Type="http://schemas.openxmlformats.org/officeDocument/2006/relationships/slideLayout" Target="../slideLayouts/slideLayout63.xml"/><Relationship Id="rId34" Type="http://schemas.openxmlformats.org/officeDocument/2006/relationships/slideLayout" Target="../slideLayouts/slideLayout76.xml"/><Relationship Id="rId42" Type="http://schemas.openxmlformats.org/officeDocument/2006/relationships/slideLayout" Target="../slideLayouts/slideLayout84.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29" Type="http://schemas.openxmlformats.org/officeDocument/2006/relationships/slideLayout" Target="../slideLayouts/slideLayout71.xml"/><Relationship Id="rId41" Type="http://schemas.openxmlformats.org/officeDocument/2006/relationships/slideLayout" Target="../slideLayouts/slideLayout83.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32" Type="http://schemas.openxmlformats.org/officeDocument/2006/relationships/slideLayout" Target="../slideLayouts/slideLayout74.xml"/><Relationship Id="rId37" Type="http://schemas.openxmlformats.org/officeDocument/2006/relationships/slideLayout" Target="../slideLayouts/slideLayout79.xml"/><Relationship Id="rId40" Type="http://schemas.openxmlformats.org/officeDocument/2006/relationships/slideLayout" Target="../slideLayouts/slideLayout82.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slideLayout" Target="../slideLayouts/slideLayout70.xml"/><Relationship Id="rId36" Type="http://schemas.openxmlformats.org/officeDocument/2006/relationships/slideLayout" Target="../slideLayouts/slideLayout78.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31" Type="http://schemas.openxmlformats.org/officeDocument/2006/relationships/slideLayout" Target="../slideLayouts/slideLayout73.xml"/><Relationship Id="rId44" Type="http://schemas.openxmlformats.org/officeDocument/2006/relationships/image" Target="../media/image1.png"/><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slideLayout" Target="../slideLayouts/slideLayout69.xml"/><Relationship Id="rId30" Type="http://schemas.openxmlformats.org/officeDocument/2006/relationships/slideLayout" Target="../slideLayouts/slideLayout72.xml"/><Relationship Id="rId35" Type="http://schemas.openxmlformats.org/officeDocument/2006/relationships/slideLayout" Target="../slideLayouts/slideLayout77.xml"/><Relationship Id="rId43" Type="http://schemas.openxmlformats.org/officeDocument/2006/relationships/theme" Target="../theme/theme2.xml"/><Relationship Id="rId8" Type="http://schemas.openxmlformats.org/officeDocument/2006/relationships/slideLayout" Target="../slideLayouts/slideLayout50.xml"/><Relationship Id="rId3" Type="http://schemas.openxmlformats.org/officeDocument/2006/relationships/slideLayout" Target="../slideLayouts/slideLayout45.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33" Type="http://schemas.openxmlformats.org/officeDocument/2006/relationships/slideLayout" Target="../slideLayouts/slideLayout75.xml"/><Relationship Id="rId38"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54699" y="1153918"/>
            <a:ext cx="9833429" cy="1028700"/>
          </a:xfrm>
          <a:prstGeom prst="rect">
            <a:avLst/>
          </a:prstGeom>
          <a:effectLst/>
        </p:spPr>
        <p:txBody>
          <a:bodyPr vert="horz" wrap="square" lIns="0" tIns="0" rIns="0" bIns="0" rtlCol="0" anchor="t" anchorCtr="0">
            <a:noAutofit/>
          </a:bodyPr>
          <a:lstStyle/>
          <a:p>
            <a:r>
              <a:rPr lang="en-US" dirty="0"/>
              <a:t>Your Title Here</a:t>
            </a:r>
          </a:p>
        </p:txBody>
      </p:sp>
      <p:sp>
        <p:nvSpPr>
          <p:cNvPr id="3" name="Текст 2"/>
          <p:cNvSpPr>
            <a:spLocks noGrp="1"/>
          </p:cNvSpPr>
          <p:nvPr>
            <p:ph type="body" idx="1"/>
          </p:nvPr>
        </p:nvSpPr>
        <p:spPr>
          <a:xfrm>
            <a:off x="854699" y="2343436"/>
            <a:ext cx="9833429" cy="3429000"/>
          </a:xfrm>
          <a:prstGeom prst="rect">
            <a:avLst/>
          </a:prstGeom>
        </p:spPr>
        <p:txBody>
          <a:bodyPr vert="horz" lIns="0" tIns="0" rIns="0" bIns="0" rtlCol="0">
            <a:normAutofit/>
          </a:bodyPr>
          <a:lstStyle/>
          <a:p>
            <a:pPr lvl="0"/>
            <a:r>
              <a:rPr lang="en-US" dirty="0"/>
              <a:t>Write here subtitle</a:t>
            </a:r>
          </a:p>
          <a:p>
            <a:pPr lvl="1"/>
            <a:r>
              <a:rPr lang="en-US" dirty="0"/>
              <a:t>WRITE HERE SUBTITLE</a:t>
            </a:r>
          </a:p>
          <a:p>
            <a:pPr lvl="1"/>
            <a:endParaRPr lang="en-US" dirty="0"/>
          </a:p>
          <a:p>
            <a:pPr lvl="2"/>
            <a:r>
              <a:rPr lang="en-US" dirty="0"/>
              <a:t>Write here text</a:t>
            </a:r>
          </a:p>
          <a:p>
            <a:pPr lvl="3"/>
            <a:r>
              <a:rPr lang="en-US" dirty="0"/>
              <a:t>Write here text</a:t>
            </a:r>
          </a:p>
          <a:p>
            <a:pPr lvl="4"/>
            <a:r>
              <a:rPr lang="en-US" dirty="0"/>
              <a:t>Write here text </a:t>
            </a:r>
          </a:p>
        </p:txBody>
      </p:sp>
      <p:sp>
        <p:nvSpPr>
          <p:cNvPr id="5" name="Oval 4"/>
          <p:cNvSpPr/>
          <p:nvPr userDrawn="1"/>
        </p:nvSpPr>
        <p:spPr>
          <a:xfrm>
            <a:off x="11432327" y="6318703"/>
            <a:ext cx="370114" cy="370114"/>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pic>
        <p:nvPicPr>
          <p:cNvPr id="7" name="Picture 6">
            <a:extLst>
              <a:ext uri="{FF2B5EF4-FFF2-40B4-BE49-F238E27FC236}">
                <a16:creationId xmlns:a16="http://schemas.microsoft.com/office/drawing/2014/main" id="{963F8FBF-0CA9-7D44-9C23-E0C23578A643}"/>
              </a:ext>
            </a:extLst>
          </p:cNvPr>
          <p:cNvPicPr>
            <a:picLocks noChangeAspect="1"/>
          </p:cNvPicPr>
          <p:nvPr userDrawn="1"/>
        </p:nvPicPr>
        <p:blipFill>
          <a:blip r:embed="rId44" cstate="print">
            <a:extLst>
              <a:ext uri="{28A0092B-C50C-407E-A947-70E740481C1C}">
                <a14:useLocalDpi xmlns:a14="http://schemas.microsoft.com/office/drawing/2010/main" val="0"/>
              </a:ext>
            </a:extLst>
          </a:blip>
          <a:stretch>
            <a:fillRect/>
          </a:stretch>
        </p:blipFill>
        <p:spPr>
          <a:xfrm>
            <a:off x="261430" y="6188662"/>
            <a:ext cx="1378271" cy="643459"/>
          </a:xfrm>
          <a:prstGeom prst="rect">
            <a:avLst/>
          </a:prstGeom>
        </p:spPr>
      </p:pic>
      <p:sp>
        <p:nvSpPr>
          <p:cNvPr id="9" name="Title 1">
            <a:extLst>
              <a:ext uri="{FF2B5EF4-FFF2-40B4-BE49-F238E27FC236}">
                <a16:creationId xmlns:a16="http://schemas.microsoft.com/office/drawing/2014/main" id="{E0CEF597-DB9C-6745-9BD8-58F51E22A892}"/>
              </a:ext>
            </a:extLst>
          </p:cNvPr>
          <p:cNvSpPr txBox="1">
            <a:spLocks/>
          </p:cNvSpPr>
          <p:nvPr userDrawn="1"/>
        </p:nvSpPr>
        <p:spPr>
          <a:xfrm>
            <a:off x="854699" y="589281"/>
            <a:ext cx="5232065" cy="579120"/>
          </a:xfrm>
          <a:prstGeom prst="rect">
            <a:avLst/>
          </a:prstGeom>
        </p:spPr>
        <p:txBody>
          <a:bodyPr lIns="0" tIns="0" rIns="0" bIns="0"/>
          <a:lstStyle>
            <a:lvl1pPr algn="l" defTabSz="914318" rtl="0" eaLnBrk="1" latinLnBrk="0" hangingPunct="1">
              <a:lnSpc>
                <a:spcPct val="75000"/>
              </a:lnSpc>
              <a:spcBef>
                <a:spcPct val="0"/>
              </a:spcBef>
              <a:buNone/>
              <a:defRPr sz="4000" b="0" i="1" kern="1200" spc="0" baseline="0">
                <a:solidFill>
                  <a:srgbClr val="1E22AA"/>
                </a:solidFill>
                <a:latin typeface="Prometo Medium" panose="020B0604030203060203" pitchFamily="34" charset="77"/>
                <a:ea typeface="+mj-ea"/>
                <a:cs typeface="+mj-cs"/>
              </a:defRPr>
            </a:lvl1pPr>
          </a:lstStyle>
          <a:p>
            <a:r>
              <a:rPr lang="en-US" sz="1000" b="0" i="0" baseline="0" dirty="0">
                <a:latin typeface="Century Gothic" panose="020B0502020202020204" pitchFamily="34" charset="0"/>
              </a:rPr>
              <a:t>HIMSS I&amp;HIE Community</a:t>
            </a:r>
            <a:endParaRPr lang="en-US" sz="1000" b="0" i="0" dirty="0">
              <a:latin typeface="Century Gothic" panose="020B0502020202020204" pitchFamily="34" charset="0"/>
            </a:endParaRPr>
          </a:p>
        </p:txBody>
      </p:sp>
    </p:spTree>
    <p:extLst>
      <p:ext uri="{BB962C8B-B14F-4D97-AF65-F5344CB8AC3E}">
        <p14:creationId xmlns:p14="http://schemas.microsoft.com/office/powerpoint/2010/main" val="3047552151"/>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 id="2147483689" r:id="rId18"/>
    <p:sldLayoutId id="2147483694" r:id="rId19"/>
    <p:sldLayoutId id="2147483690" r:id="rId20"/>
    <p:sldLayoutId id="2147483696" r:id="rId21"/>
    <p:sldLayoutId id="2147483695" r:id="rId22"/>
    <p:sldLayoutId id="2147483691" r:id="rId23"/>
    <p:sldLayoutId id="2147483692"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 id="2147483679" r:id="rId33"/>
    <p:sldLayoutId id="2147483680" r:id="rId34"/>
    <p:sldLayoutId id="2147483681" r:id="rId35"/>
    <p:sldLayoutId id="2147483682" r:id="rId36"/>
    <p:sldLayoutId id="2147483683" r:id="rId37"/>
    <p:sldLayoutId id="2147483684" r:id="rId38"/>
    <p:sldLayoutId id="2147483685" r:id="rId39"/>
    <p:sldLayoutId id="2147483686" r:id="rId40"/>
    <p:sldLayoutId id="2147483687" r:id="rId41"/>
    <p:sldLayoutId id="2147483688" r:id="rId42"/>
  </p:sldLayoutIdLst>
  <p:hf hdr="0" ftr="0"/>
  <p:txStyles>
    <p:titleStyle>
      <a:lvl1pPr algn="l" defTabSz="914318" rtl="0" eaLnBrk="1" latinLnBrk="0" hangingPunct="1">
        <a:lnSpc>
          <a:spcPct val="75000"/>
        </a:lnSpc>
        <a:spcBef>
          <a:spcPct val="0"/>
        </a:spcBef>
        <a:buNone/>
        <a:defRPr sz="3600" b="0" i="1" kern="1200" spc="0" baseline="0">
          <a:solidFill>
            <a:srgbClr val="1E22AA"/>
          </a:solidFill>
          <a:latin typeface="Prometo Medium" panose="020B0704030203060203" pitchFamily="34" charset="0"/>
          <a:ea typeface="+mj-ea"/>
          <a:cs typeface="+mj-cs"/>
        </a:defRPr>
      </a:lvl1pPr>
    </p:titleStyle>
    <p:bodyStyle>
      <a:lvl1pPr marL="0" indent="0" algn="l" defTabSz="914318" rtl="0" eaLnBrk="1" latinLnBrk="0" hangingPunct="1">
        <a:lnSpc>
          <a:spcPct val="150000"/>
        </a:lnSpc>
        <a:spcBef>
          <a:spcPts val="1000"/>
        </a:spcBef>
        <a:buFont typeface="Arial" panose="020B0604020202020204" pitchFamily="34" charset="0"/>
        <a:buNone/>
        <a:defRPr sz="2800" b="0" i="0" kern="1200">
          <a:solidFill>
            <a:schemeClr val="bg2"/>
          </a:solidFill>
          <a:latin typeface="Century Gothic" panose="020B0502020202020204" pitchFamily="34" charset="0"/>
          <a:ea typeface="+mn-ea"/>
          <a:cs typeface="+mn-cs"/>
        </a:defRPr>
      </a:lvl1pPr>
      <a:lvl2pPr marL="0" indent="0" algn="l" defTabSz="914318" rtl="0" eaLnBrk="1" latinLnBrk="0" hangingPunct="1">
        <a:lnSpc>
          <a:spcPct val="150000"/>
        </a:lnSpc>
        <a:spcBef>
          <a:spcPts val="499"/>
        </a:spcBef>
        <a:buFont typeface="Arial" panose="020B0604020202020204" pitchFamily="34" charset="0"/>
        <a:buNone/>
        <a:defRPr sz="1200" kern="1200">
          <a:solidFill>
            <a:srgbClr val="FF5A5A"/>
          </a:solidFill>
          <a:latin typeface="Century Gothic" panose="020B0502020202020204" pitchFamily="34" charset="0"/>
          <a:ea typeface="+mn-ea"/>
          <a:cs typeface="+mn-cs"/>
        </a:defRPr>
      </a:lvl2pPr>
      <a:lvl3pPr marL="0" indent="0" algn="l" defTabSz="914318" rtl="0" eaLnBrk="1" latinLnBrk="0" hangingPunct="1">
        <a:lnSpc>
          <a:spcPct val="150000"/>
        </a:lnSpc>
        <a:spcBef>
          <a:spcPts val="499"/>
        </a:spcBef>
        <a:buFont typeface="Arial" panose="020B0604020202020204" pitchFamily="34" charset="0"/>
        <a:buNone/>
        <a:defRPr sz="1600" b="0" i="0" kern="1200">
          <a:solidFill>
            <a:schemeClr val="bg2"/>
          </a:solidFill>
          <a:latin typeface="Century Gothic" panose="020B0502020202020204" pitchFamily="34" charset="0"/>
          <a:ea typeface="+mn-ea"/>
          <a:cs typeface="+mn-cs"/>
        </a:defRPr>
      </a:lvl3pPr>
      <a:lvl4pPr marL="0" indent="0" algn="l" defTabSz="914318" rtl="0" eaLnBrk="1" latinLnBrk="0" hangingPunct="1">
        <a:lnSpc>
          <a:spcPct val="150000"/>
        </a:lnSpc>
        <a:spcBef>
          <a:spcPts val="499"/>
        </a:spcBef>
        <a:buFont typeface="Arial" panose="020B0604020202020204" pitchFamily="34" charset="0"/>
        <a:buNone/>
        <a:defRPr sz="1400" b="0" i="0" kern="1200">
          <a:solidFill>
            <a:schemeClr val="bg2"/>
          </a:solidFill>
          <a:latin typeface="Century Gothic" panose="020B0502020202020204" pitchFamily="34" charset="0"/>
          <a:ea typeface="+mn-ea"/>
          <a:cs typeface="+mn-cs"/>
        </a:defRPr>
      </a:lvl4pPr>
      <a:lvl5pPr marL="0" indent="0" algn="l" defTabSz="914318" rtl="0" eaLnBrk="1" latinLnBrk="0" hangingPunct="1">
        <a:lnSpc>
          <a:spcPct val="150000"/>
        </a:lnSpc>
        <a:spcBef>
          <a:spcPts val="499"/>
        </a:spcBef>
        <a:buFont typeface="Arial" panose="020B0604020202020204" pitchFamily="34" charset="0"/>
        <a:buNone/>
        <a:defRPr sz="1200" b="0" i="0" kern="1200" baseline="0">
          <a:solidFill>
            <a:schemeClr val="bg2"/>
          </a:solidFill>
          <a:latin typeface="Century Gothic" panose="020B0502020202020204" pitchFamily="34" charset="0"/>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2160">
          <p15:clr>
            <a:srgbClr val="F26B43"/>
          </p15:clr>
        </p15:guide>
        <p15:guide id="29" pos="7200">
          <p15:clr>
            <a:srgbClr val="F26B43"/>
          </p15:clr>
        </p15:guide>
        <p15:guide id="48" pos="1005">
          <p15:clr>
            <a:srgbClr val="F26B43"/>
          </p15:clr>
        </p15:guide>
        <p15:guide id="51" orient="horz" pos="100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54699" y="1153918"/>
            <a:ext cx="9833429" cy="1028700"/>
          </a:xfrm>
          <a:prstGeom prst="rect">
            <a:avLst/>
          </a:prstGeom>
          <a:effectLst/>
        </p:spPr>
        <p:txBody>
          <a:bodyPr vert="horz" wrap="square" lIns="0" tIns="0" rIns="0" bIns="0" rtlCol="0" anchor="t" anchorCtr="0">
            <a:noAutofit/>
          </a:bodyPr>
          <a:lstStyle/>
          <a:p>
            <a:r>
              <a:rPr lang="en-US" dirty="0"/>
              <a:t>Your Title Here</a:t>
            </a:r>
          </a:p>
        </p:txBody>
      </p:sp>
      <p:sp>
        <p:nvSpPr>
          <p:cNvPr id="3" name="Текст 2"/>
          <p:cNvSpPr>
            <a:spLocks noGrp="1"/>
          </p:cNvSpPr>
          <p:nvPr>
            <p:ph type="body" idx="1"/>
          </p:nvPr>
        </p:nvSpPr>
        <p:spPr>
          <a:xfrm>
            <a:off x="854699" y="2343436"/>
            <a:ext cx="9833429" cy="3429000"/>
          </a:xfrm>
          <a:prstGeom prst="rect">
            <a:avLst/>
          </a:prstGeom>
        </p:spPr>
        <p:txBody>
          <a:bodyPr vert="horz" lIns="0" tIns="0" rIns="0" bIns="0" rtlCol="0">
            <a:normAutofit/>
          </a:bodyPr>
          <a:lstStyle/>
          <a:p>
            <a:pPr lvl="0"/>
            <a:r>
              <a:rPr lang="en-US" dirty="0"/>
              <a:t>Write here subtitle</a:t>
            </a:r>
          </a:p>
          <a:p>
            <a:pPr lvl="1"/>
            <a:r>
              <a:rPr lang="en-US" dirty="0"/>
              <a:t>WRITE HERE SUBTITLE</a:t>
            </a:r>
          </a:p>
          <a:p>
            <a:pPr lvl="1"/>
            <a:endParaRPr lang="en-US" dirty="0"/>
          </a:p>
          <a:p>
            <a:pPr lvl="2"/>
            <a:r>
              <a:rPr lang="en-US" dirty="0"/>
              <a:t>Write here text</a:t>
            </a:r>
          </a:p>
          <a:p>
            <a:pPr lvl="3"/>
            <a:r>
              <a:rPr lang="en-US" dirty="0"/>
              <a:t>Write here text</a:t>
            </a:r>
          </a:p>
          <a:p>
            <a:pPr lvl="4"/>
            <a:r>
              <a:rPr lang="en-US" dirty="0"/>
              <a:t>Write here text </a:t>
            </a:r>
          </a:p>
        </p:txBody>
      </p:sp>
      <p:sp>
        <p:nvSpPr>
          <p:cNvPr id="5" name="Oval 4"/>
          <p:cNvSpPr/>
          <p:nvPr userDrawn="1"/>
        </p:nvSpPr>
        <p:spPr>
          <a:xfrm>
            <a:off x="11432327" y="6318703"/>
            <a:ext cx="370114" cy="370114"/>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pic>
        <p:nvPicPr>
          <p:cNvPr id="7" name="Picture 6">
            <a:extLst>
              <a:ext uri="{FF2B5EF4-FFF2-40B4-BE49-F238E27FC236}">
                <a16:creationId xmlns:a16="http://schemas.microsoft.com/office/drawing/2014/main" id="{963F8FBF-0CA9-7D44-9C23-E0C23578A643}"/>
              </a:ext>
            </a:extLst>
          </p:cNvPr>
          <p:cNvPicPr>
            <a:picLocks noChangeAspect="1"/>
          </p:cNvPicPr>
          <p:nvPr userDrawn="1"/>
        </p:nvPicPr>
        <p:blipFill>
          <a:blip r:embed="rId44" cstate="print">
            <a:extLst>
              <a:ext uri="{28A0092B-C50C-407E-A947-70E740481C1C}">
                <a14:useLocalDpi xmlns:a14="http://schemas.microsoft.com/office/drawing/2010/main" val="0"/>
              </a:ext>
            </a:extLst>
          </a:blip>
          <a:stretch>
            <a:fillRect/>
          </a:stretch>
        </p:blipFill>
        <p:spPr>
          <a:xfrm>
            <a:off x="261430" y="6188662"/>
            <a:ext cx="1378271" cy="643459"/>
          </a:xfrm>
          <a:prstGeom prst="rect">
            <a:avLst/>
          </a:prstGeom>
        </p:spPr>
      </p:pic>
      <p:sp>
        <p:nvSpPr>
          <p:cNvPr id="9" name="Title 1">
            <a:extLst>
              <a:ext uri="{FF2B5EF4-FFF2-40B4-BE49-F238E27FC236}">
                <a16:creationId xmlns:a16="http://schemas.microsoft.com/office/drawing/2014/main" id="{E0CEF597-DB9C-6745-9BD8-58F51E22A892}"/>
              </a:ext>
            </a:extLst>
          </p:cNvPr>
          <p:cNvSpPr txBox="1">
            <a:spLocks/>
          </p:cNvSpPr>
          <p:nvPr userDrawn="1"/>
        </p:nvSpPr>
        <p:spPr>
          <a:xfrm>
            <a:off x="854699" y="589281"/>
            <a:ext cx="4187371" cy="579120"/>
          </a:xfrm>
          <a:prstGeom prst="rect">
            <a:avLst/>
          </a:prstGeom>
        </p:spPr>
        <p:txBody>
          <a:bodyPr lIns="0" tIns="0" rIns="0" bIns="0"/>
          <a:lstStyle>
            <a:lvl1pPr algn="l" defTabSz="914318" rtl="0" eaLnBrk="1" latinLnBrk="0" hangingPunct="1">
              <a:lnSpc>
                <a:spcPct val="75000"/>
              </a:lnSpc>
              <a:spcBef>
                <a:spcPct val="0"/>
              </a:spcBef>
              <a:buNone/>
              <a:defRPr sz="4000" b="0" i="1" kern="1200" spc="0" baseline="0">
                <a:solidFill>
                  <a:srgbClr val="1E22AA"/>
                </a:solidFill>
                <a:latin typeface="Prometo Medium" panose="020B0604030203060203" pitchFamily="34" charset="77"/>
                <a:ea typeface="+mj-ea"/>
                <a:cs typeface="+mj-cs"/>
              </a:defRPr>
            </a:lvl1pPr>
          </a:lstStyle>
          <a:p>
            <a:r>
              <a:rPr lang="en-US" sz="1000" b="0" i="0" dirty="0">
                <a:latin typeface="Century Gothic" panose="020B0502020202020204" pitchFamily="34" charset="0"/>
              </a:rPr>
              <a:t>THE PRESENTATION TITLE GOES HERE</a:t>
            </a:r>
          </a:p>
        </p:txBody>
      </p:sp>
    </p:spTree>
    <p:extLst>
      <p:ext uri="{BB962C8B-B14F-4D97-AF65-F5344CB8AC3E}">
        <p14:creationId xmlns:p14="http://schemas.microsoft.com/office/powerpoint/2010/main" val="331322821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26" r:id="rId29"/>
    <p:sldLayoutId id="2147483727" r:id="rId30"/>
    <p:sldLayoutId id="2147483728" r:id="rId31"/>
    <p:sldLayoutId id="2147483729" r:id="rId32"/>
    <p:sldLayoutId id="2147483730" r:id="rId33"/>
    <p:sldLayoutId id="2147483731" r:id="rId34"/>
    <p:sldLayoutId id="2147483732" r:id="rId35"/>
    <p:sldLayoutId id="2147483733" r:id="rId36"/>
    <p:sldLayoutId id="2147483734" r:id="rId37"/>
    <p:sldLayoutId id="2147483735" r:id="rId38"/>
    <p:sldLayoutId id="2147483736" r:id="rId39"/>
    <p:sldLayoutId id="2147483737" r:id="rId40"/>
    <p:sldLayoutId id="2147483738" r:id="rId41"/>
    <p:sldLayoutId id="2147483739" r:id="rId42"/>
  </p:sldLayoutIdLst>
  <p:hf hdr="0" ftr="0"/>
  <p:txStyles>
    <p:titleStyle>
      <a:lvl1pPr algn="l" defTabSz="914318" rtl="0" eaLnBrk="1" latinLnBrk="0" hangingPunct="1">
        <a:lnSpc>
          <a:spcPct val="75000"/>
        </a:lnSpc>
        <a:spcBef>
          <a:spcPct val="0"/>
        </a:spcBef>
        <a:buNone/>
        <a:defRPr sz="3600" b="0" i="1" kern="1200" spc="0" baseline="0">
          <a:solidFill>
            <a:srgbClr val="1E22AA"/>
          </a:solidFill>
          <a:latin typeface="Prometo Medium" panose="020B0704030203060203" pitchFamily="34" charset="0"/>
          <a:ea typeface="+mj-ea"/>
          <a:cs typeface="+mj-cs"/>
        </a:defRPr>
      </a:lvl1pPr>
    </p:titleStyle>
    <p:bodyStyle>
      <a:lvl1pPr marL="0" indent="0" algn="l" defTabSz="914318" rtl="0" eaLnBrk="1" latinLnBrk="0" hangingPunct="1">
        <a:lnSpc>
          <a:spcPct val="150000"/>
        </a:lnSpc>
        <a:spcBef>
          <a:spcPts val="1000"/>
        </a:spcBef>
        <a:buFont typeface="Arial" panose="020B0604020202020204" pitchFamily="34" charset="0"/>
        <a:buNone/>
        <a:defRPr sz="2800" b="0" i="0" kern="1200">
          <a:solidFill>
            <a:schemeClr val="bg2"/>
          </a:solidFill>
          <a:latin typeface="Century Gothic" panose="020B0502020202020204" pitchFamily="34" charset="0"/>
          <a:ea typeface="+mn-ea"/>
          <a:cs typeface="+mn-cs"/>
        </a:defRPr>
      </a:lvl1pPr>
      <a:lvl2pPr marL="0" indent="0" algn="l" defTabSz="914318" rtl="0" eaLnBrk="1" latinLnBrk="0" hangingPunct="1">
        <a:lnSpc>
          <a:spcPct val="150000"/>
        </a:lnSpc>
        <a:spcBef>
          <a:spcPts val="499"/>
        </a:spcBef>
        <a:buFont typeface="Arial" panose="020B0604020202020204" pitchFamily="34" charset="0"/>
        <a:buNone/>
        <a:defRPr sz="1200" kern="1200">
          <a:solidFill>
            <a:srgbClr val="FF5A5A"/>
          </a:solidFill>
          <a:latin typeface="Century Gothic" panose="020B0502020202020204" pitchFamily="34" charset="0"/>
          <a:ea typeface="+mn-ea"/>
          <a:cs typeface="+mn-cs"/>
        </a:defRPr>
      </a:lvl2pPr>
      <a:lvl3pPr marL="0" indent="0" algn="l" defTabSz="914318" rtl="0" eaLnBrk="1" latinLnBrk="0" hangingPunct="1">
        <a:lnSpc>
          <a:spcPct val="150000"/>
        </a:lnSpc>
        <a:spcBef>
          <a:spcPts val="499"/>
        </a:spcBef>
        <a:buFont typeface="Arial" panose="020B0604020202020204" pitchFamily="34" charset="0"/>
        <a:buNone/>
        <a:defRPr sz="1600" b="0" i="0" kern="1200">
          <a:solidFill>
            <a:schemeClr val="bg2"/>
          </a:solidFill>
          <a:latin typeface="Century Gothic" panose="020B0502020202020204" pitchFamily="34" charset="0"/>
          <a:ea typeface="+mn-ea"/>
          <a:cs typeface="+mn-cs"/>
        </a:defRPr>
      </a:lvl3pPr>
      <a:lvl4pPr marL="0" indent="0" algn="l" defTabSz="914318" rtl="0" eaLnBrk="1" latinLnBrk="0" hangingPunct="1">
        <a:lnSpc>
          <a:spcPct val="150000"/>
        </a:lnSpc>
        <a:spcBef>
          <a:spcPts val="499"/>
        </a:spcBef>
        <a:buFont typeface="Arial" panose="020B0604020202020204" pitchFamily="34" charset="0"/>
        <a:buNone/>
        <a:defRPr sz="1400" b="0" i="0" kern="1200">
          <a:solidFill>
            <a:schemeClr val="bg2"/>
          </a:solidFill>
          <a:latin typeface="Century Gothic" panose="020B0502020202020204" pitchFamily="34" charset="0"/>
          <a:ea typeface="+mn-ea"/>
          <a:cs typeface="+mn-cs"/>
        </a:defRPr>
      </a:lvl4pPr>
      <a:lvl5pPr marL="0" indent="0" algn="l" defTabSz="914318" rtl="0" eaLnBrk="1" latinLnBrk="0" hangingPunct="1">
        <a:lnSpc>
          <a:spcPct val="150000"/>
        </a:lnSpc>
        <a:spcBef>
          <a:spcPts val="499"/>
        </a:spcBef>
        <a:buFont typeface="Arial" panose="020B0604020202020204" pitchFamily="34" charset="0"/>
        <a:buNone/>
        <a:defRPr sz="1200" b="0" i="0" kern="1200" baseline="0">
          <a:solidFill>
            <a:schemeClr val="bg2"/>
          </a:solidFill>
          <a:latin typeface="Century Gothic" panose="020B0502020202020204" pitchFamily="34" charset="0"/>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2160">
          <p15:clr>
            <a:srgbClr val="F26B43"/>
          </p15:clr>
        </p15:guide>
        <p15:guide id="29" pos="7200">
          <p15:clr>
            <a:srgbClr val="F26B43"/>
          </p15:clr>
        </p15:guide>
        <p15:guide id="48" pos="1005">
          <p15:clr>
            <a:srgbClr val="F26B43"/>
          </p15:clr>
        </p15:guide>
        <p15:guide id="51" orient="horz" pos="100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s://www.himss.org/membership-participation/communities" TargetMode="External"/><Relationship Id="rId2" Type="http://schemas.openxmlformats.org/officeDocument/2006/relationships/image" Target="../media/image17.jpeg"/><Relationship Id="rId1" Type="http://schemas.openxmlformats.org/officeDocument/2006/relationships/slideLayout" Target="../slideLayouts/slideLayout50.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png"/><Relationship Id="rId1" Type="http://schemas.openxmlformats.org/officeDocument/2006/relationships/slideLayout" Target="../slideLayouts/slideLayout3.xml"/><Relationship Id="rId5" Type="http://schemas.openxmlformats.org/officeDocument/2006/relationships/hyperlink" Target="https://www.nyehealth.org/shin-ny/what-is-the-shin-ny/" TargetMode="Externa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50.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Layout" Target="../slideLayouts/slideLayout45.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64.png"/><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15.xml"/><Relationship Id="rId4" Type="http://schemas.openxmlformats.org/officeDocument/2006/relationships/image" Target="../media/image21.jpg"/></Relationships>
</file>

<file path=ppt/slides/_rels/slide4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jpeg"/><Relationship Id="rId7" Type="http://schemas.openxmlformats.org/officeDocument/2006/relationships/image" Target="../media/image27.jpg"/><Relationship Id="rId2" Type="http://schemas.openxmlformats.org/officeDocument/2006/relationships/image" Target="../media/image22.png"/><Relationship Id="rId1" Type="http://schemas.openxmlformats.org/officeDocument/2006/relationships/slideLayout" Target="../slideLayouts/slideLayout1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4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hyperlink" Target="mailto:interop@himss.org"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jpeg"/><Relationship Id="rId7" Type="http://schemas.openxmlformats.org/officeDocument/2006/relationships/image" Target="../media/image27.jpg"/><Relationship Id="rId2" Type="http://schemas.openxmlformats.org/officeDocument/2006/relationships/image" Target="../media/image22.png"/><Relationship Id="rId1" Type="http://schemas.openxmlformats.org/officeDocument/2006/relationships/slideLayout" Target="../slideLayouts/slideLayout1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AD32F7D9-4369-F049-A2C1-18EB47D2C7A7}"/>
              </a:ext>
            </a:extLst>
          </p:cNvPr>
          <p:cNvSpPr>
            <a:spLocks noGrp="1"/>
          </p:cNvSpPr>
          <p:nvPr>
            <p:ph type="sldNum" sz="quarter" idx="4294967295"/>
          </p:nvPr>
        </p:nvSpPr>
        <p:spPr>
          <a:xfrm>
            <a:off x="11360517" y="6390178"/>
            <a:ext cx="513735" cy="227164"/>
          </a:xfrm>
          <a:noFill/>
          <a:ln>
            <a:noFill/>
          </a:ln>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F8AF2E6-64A8-0F46-AF27-0A96D82A033B}"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a:t>
            </a:fld>
            <a:endParaRPr kumimoji="0" lang="en-US" sz="803" b="0" i="0" u="none" strike="noStrike" kern="120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endParaRPr>
          </a:p>
        </p:txBody>
      </p:sp>
      <p:sp>
        <p:nvSpPr>
          <p:cNvPr id="11" name="Title 3">
            <a:extLst>
              <a:ext uri="{FF2B5EF4-FFF2-40B4-BE49-F238E27FC236}">
                <a16:creationId xmlns:a16="http://schemas.microsoft.com/office/drawing/2014/main" id="{E3178E4C-1259-1943-8CB4-C222AF264339}"/>
              </a:ext>
            </a:extLst>
          </p:cNvPr>
          <p:cNvSpPr txBox="1">
            <a:spLocks/>
          </p:cNvSpPr>
          <p:nvPr/>
        </p:nvSpPr>
        <p:spPr>
          <a:xfrm>
            <a:off x="810883" y="2389412"/>
            <a:ext cx="10948726" cy="1783443"/>
          </a:xfrm>
          <a:prstGeom prst="rect">
            <a:avLst/>
          </a:prstGeom>
        </p:spPr>
        <p:txBody>
          <a:bodyPr wrap="square" lIns="0" rIns="0"/>
          <a:lstStyle>
            <a:lvl1pPr algn="l" defTabSz="914318" rtl="0" eaLnBrk="1" latinLnBrk="0" hangingPunct="1">
              <a:lnSpc>
                <a:spcPct val="75000"/>
              </a:lnSpc>
              <a:spcBef>
                <a:spcPct val="0"/>
              </a:spcBef>
              <a:buNone/>
              <a:defRPr sz="3600" b="0" i="1" kern="1200" spc="0" baseline="0">
                <a:solidFill>
                  <a:srgbClr val="1E22AA"/>
                </a:solidFill>
                <a:latin typeface="Prometo Medium" panose="020B0604030203060203" pitchFamily="34" charset="77"/>
                <a:ea typeface="+mj-ea"/>
                <a:cs typeface="+mj-cs"/>
              </a:defRPr>
            </a:lvl1pPr>
          </a:lstStyle>
          <a:p>
            <a:pPr marL="0" marR="0" lvl="0" indent="0" algn="l" defTabSz="914318" rtl="0" eaLnBrk="1" fontAlgn="auto" latinLnBrk="0" hangingPunct="1">
              <a:lnSpc>
                <a:spcPct val="80000"/>
              </a:lnSpc>
              <a:spcBef>
                <a:spcPct val="0"/>
              </a:spcBef>
              <a:spcAft>
                <a:spcPts val="0"/>
              </a:spcAft>
              <a:buClrTx/>
              <a:buSzTx/>
              <a:buFontTx/>
              <a:buNone/>
              <a:tabLst/>
              <a:defRPr/>
            </a:pPr>
            <a:r>
              <a:rPr kumimoji="0" lang="en-US" sz="6000" b="0" i="1" u="none" strike="noStrike" kern="1200" cap="none" spc="0" normalizeH="0" baseline="0" noProof="0" dirty="0">
                <a:ln>
                  <a:noFill/>
                </a:ln>
                <a:solidFill>
                  <a:srgbClr val="FFFFFF"/>
                </a:solidFill>
                <a:effectLst/>
                <a:uLnTx/>
                <a:uFillTx/>
                <a:latin typeface="Prometo Medium" panose="020B0704030203060203" pitchFamily="34" charset="0"/>
                <a:ea typeface="+mj-ea"/>
                <a:cs typeface="+mj-cs"/>
              </a:rPr>
              <a:t>Achieving Smarter Query-Based Exchange Webinar</a:t>
            </a:r>
          </a:p>
        </p:txBody>
      </p:sp>
      <p:sp>
        <p:nvSpPr>
          <p:cNvPr id="14" name="Slide Number Placeholder 3">
            <a:extLst>
              <a:ext uri="{FF2B5EF4-FFF2-40B4-BE49-F238E27FC236}">
                <a16:creationId xmlns:a16="http://schemas.microsoft.com/office/drawing/2014/main" id="{AD32F7D9-4369-F049-A2C1-18EB47D2C7A7}"/>
              </a:ext>
            </a:extLst>
          </p:cNvPr>
          <p:cNvSpPr>
            <a:spLocks noGrp="1"/>
          </p:cNvSpPr>
          <p:nvPr>
            <p:ph type="sldNum" sz="quarter" idx="4"/>
          </p:nvPr>
        </p:nvSpPr>
        <p:spPr>
          <a:xfrm>
            <a:off x="11360517" y="6390178"/>
            <a:ext cx="513735" cy="227164"/>
          </a:xfrm>
          <a:noFill/>
          <a:ln>
            <a:noFill/>
          </a:ln>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F8AF2E6-64A8-0F46-AF27-0A96D82A033B}" type="slidenum">
              <a:rPr kumimoji="0" lang="en-US" sz="803" b="0" i="0" u="none" strike="noStrike" kern="1200" cap="none" spc="0" normalizeH="0" baseline="0" noProof="0" smtClean="0">
                <a:ln>
                  <a:noFill/>
                </a:ln>
                <a:solidFill>
                  <a:srgbClr val="1E22AA"/>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a:t>
            </a:fld>
            <a:endParaRPr kumimoji="0" lang="en-US" sz="803" b="0" i="0" u="none" strike="noStrike" kern="1200" cap="none" spc="0" normalizeH="0" baseline="0" noProof="0" dirty="0">
              <a:ln>
                <a:noFill/>
              </a:ln>
              <a:solidFill>
                <a:srgbClr val="1E22AA"/>
              </a:solidFill>
              <a:effectLst/>
              <a:uLnTx/>
              <a:uFillTx/>
              <a:latin typeface="Century Gothic" panose="020B0502020202020204" pitchFamily="34" charset="0"/>
              <a:cs typeface="Arial" panose="020B0604020202020204" pitchFamily="34" charset="0"/>
            </a:endParaRPr>
          </a:p>
        </p:txBody>
      </p:sp>
      <p:sp>
        <p:nvSpPr>
          <p:cNvPr id="3" name="TextBox 2"/>
          <p:cNvSpPr txBox="1"/>
          <p:nvPr/>
        </p:nvSpPr>
        <p:spPr>
          <a:xfrm>
            <a:off x="790334" y="4786560"/>
            <a:ext cx="539415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55C1E9"/>
                </a:solidFill>
                <a:effectLst/>
                <a:uLnTx/>
                <a:uFillTx/>
                <a:latin typeface="Prometo Medium" panose="020B0704030203060203" pitchFamily="34" charset="0"/>
                <a:ea typeface="+mn-ea"/>
                <a:cs typeface="+mn-cs"/>
              </a:rPr>
              <a:t>HIMSS Interoperability &amp;</a:t>
            </a:r>
            <a:r>
              <a:rPr kumimoji="0" lang="en-US" sz="2000" b="1" i="1" u="none" strike="noStrike" kern="1200" cap="none" spc="0" normalizeH="0" noProof="0" dirty="0">
                <a:ln>
                  <a:noFill/>
                </a:ln>
                <a:solidFill>
                  <a:srgbClr val="55C1E9"/>
                </a:solidFill>
                <a:effectLst/>
                <a:uLnTx/>
                <a:uFillTx/>
                <a:latin typeface="Prometo Medium" panose="020B0704030203060203" pitchFamily="34" charset="0"/>
                <a:ea typeface="+mn-ea"/>
                <a:cs typeface="+mn-cs"/>
              </a:rPr>
              <a:t> HIE Community </a:t>
            </a:r>
            <a:endParaRPr kumimoji="0" lang="en-US" sz="2000" b="1" i="1" u="none" strike="noStrike" kern="1200" cap="none" spc="0" normalizeH="0" baseline="0" noProof="0" dirty="0">
              <a:ln>
                <a:noFill/>
              </a:ln>
              <a:solidFill>
                <a:srgbClr val="55C1E9"/>
              </a:solidFill>
              <a:effectLst/>
              <a:uLnTx/>
              <a:uFillTx/>
              <a:latin typeface="Prometo Medium" panose="020B0704030203060203" pitchFamily="34" charset="0"/>
              <a:ea typeface="+mn-ea"/>
              <a:cs typeface="+mn-cs"/>
            </a:endParaRPr>
          </a:p>
        </p:txBody>
      </p:sp>
      <p:sp>
        <p:nvSpPr>
          <p:cNvPr id="15" name="TextBox 14"/>
          <p:cNvSpPr txBox="1"/>
          <p:nvPr/>
        </p:nvSpPr>
        <p:spPr>
          <a:xfrm>
            <a:off x="810883" y="5179581"/>
            <a:ext cx="3811712"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dirty="0">
                <a:solidFill>
                  <a:srgbClr val="FFFFFF"/>
                </a:solidFill>
                <a:latin typeface="Century Gothic" panose="020F0302020204030204"/>
              </a:rPr>
              <a:t>July 22, 2021</a:t>
            </a:r>
            <a:endParaRPr kumimoji="0" lang="en-US" sz="1500" b="1"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5265321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B6130-206C-1544-822D-B17B42BA2971}"/>
              </a:ext>
            </a:extLst>
          </p:cNvPr>
          <p:cNvSpPr>
            <a:spLocks noGrp="1"/>
          </p:cNvSpPr>
          <p:nvPr>
            <p:ph type="title"/>
          </p:nvPr>
        </p:nvSpPr>
        <p:spPr/>
        <p:txBody>
          <a:bodyPr/>
          <a:lstStyle/>
          <a:p>
            <a:r>
              <a:rPr lang="en-US" dirty="0"/>
              <a:t>Some Challenges</a:t>
            </a:r>
          </a:p>
        </p:txBody>
      </p:sp>
      <p:sp>
        <p:nvSpPr>
          <p:cNvPr id="3" name="Content Placeholder 2">
            <a:extLst>
              <a:ext uri="{FF2B5EF4-FFF2-40B4-BE49-F238E27FC236}">
                <a16:creationId xmlns:a16="http://schemas.microsoft.com/office/drawing/2014/main" id="{5CFDBBFC-BD20-7647-883E-8C9F8AA41DBF}"/>
              </a:ext>
            </a:extLst>
          </p:cNvPr>
          <p:cNvSpPr>
            <a:spLocks noGrp="1"/>
          </p:cNvSpPr>
          <p:nvPr>
            <p:ph idx="1"/>
          </p:nvPr>
        </p:nvSpPr>
        <p:spPr/>
        <p:txBody>
          <a:bodyPr>
            <a:normAutofit/>
          </a:bodyPr>
          <a:lstStyle/>
          <a:p>
            <a:r>
              <a:rPr lang="en-US" dirty="0"/>
              <a:t>Huge growth in document sharing across the 3 national networks is exposing some challenges:</a:t>
            </a:r>
          </a:p>
          <a:p>
            <a:pPr lvl="1"/>
            <a:r>
              <a:rPr lang="en-US" dirty="0"/>
              <a:t>Receiving back ”your own” data; particularly an issue when an HIE is aggregating data in a CDR</a:t>
            </a:r>
          </a:p>
          <a:p>
            <a:pPr lvl="1"/>
            <a:r>
              <a:rPr lang="en-US" dirty="0"/>
              <a:t>Providers receiving back too much information; that may not be digested properly within the EHR</a:t>
            </a:r>
          </a:p>
          <a:p>
            <a:pPr lvl="1"/>
            <a:r>
              <a:rPr lang="en-US" dirty="0"/>
              <a:t>Document types returned may be less valuable to some; more valuable to others. </a:t>
            </a:r>
          </a:p>
          <a:p>
            <a:pPr lvl="1"/>
            <a:r>
              <a:rPr lang="en-US" dirty="0"/>
              <a:t>Finding a ”patient match” and getting data returned.</a:t>
            </a:r>
          </a:p>
          <a:p>
            <a:pPr lvl="1"/>
            <a:r>
              <a:rPr lang="en-US" dirty="0"/>
              <a:t>Slow adoption of non-treatment use cases, like Patient Queries (PHRs)</a:t>
            </a:r>
          </a:p>
          <a:p>
            <a:pPr lvl="1"/>
            <a:endParaRPr lang="en-US" dirty="0"/>
          </a:p>
          <a:p>
            <a:pPr lvl="1"/>
            <a:endParaRPr lang="en-US" dirty="0"/>
          </a:p>
        </p:txBody>
      </p:sp>
      <p:sp>
        <p:nvSpPr>
          <p:cNvPr id="4" name="Slide Number Placeholder 3">
            <a:extLst>
              <a:ext uri="{FF2B5EF4-FFF2-40B4-BE49-F238E27FC236}">
                <a16:creationId xmlns:a16="http://schemas.microsoft.com/office/drawing/2014/main" id="{1B30651B-47D5-4F4B-8AA0-BF912E74E115}"/>
              </a:ext>
            </a:extLst>
          </p:cNvPr>
          <p:cNvSpPr>
            <a:spLocks noGrp="1"/>
          </p:cNvSpPr>
          <p:nvPr>
            <p:ph type="sldNum" sz="quarter" idx="12"/>
          </p:nvPr>
        </p:nvSpPr>
        <p:spPr/>
        <p:txBody>
          <a:bodyPr/>
          <a:lstStyle/>
          <a:p>
            <a:fld id="{2F8AF2E6-64A8-0F46-AF27-0A96D82A033B}" type="slidenum">
              <a:rPr lang="en-US" smtClean="0"/>
              <a:pPr/>
              <a:t>10</a:t>
            </a:fld>
            <a:endParaRPr lang="en-US" dirty="0"/>
          </a:p>
        </p:txBody>
      </p:sp>
      <p:sp>
        <p:nvSpPr>
          <p:cNvPr id="5" name="TextBox 4">
            <a:extLst>
              <a:ext uri="{FF2B5EF4-FFF2-40B4-BE49-F238E27FC236}">
                <a16:creationId xmlns:a16="http://schemas.microsoft.com/office/drawing/2014/main" id="{15FC3C61-2648-BC40-9566-99721F5E59A3}"/>
              </a:ext>
            </a:extLst>
          </p:cNvPr>
          <p:cNvSpPr txBox="1"/>
          <p:nvPr/>
        </p:nvSpPr>
        <p:spPr>
          <a:xfrm>
            <a:off x="1840832" y="5434924"/>
            <a:ext cx="8510336" cy="369332"/>
          </a:xfrm>
          <a:prstGeom prst="rect">
            <a:avLst/>
          </a:prstGeom>
          <a:noFill/>
        </p:spPr>
        <p:txBody>
          <a:bodyPr wrap="square" rtlCol="0">
            <a:spAutoFit/>
          </a:bodyPr>
          <a:lstStyle/>
          <a:p>
            <a:pPr algn="ctr"/>
            <a:r>
              <a:rPr lang="en-US" b="1" dirty="0">
                <a:solidFill>
                  <a:schemeClr val="accent4"/>
                </a:solidFill>
              </a:rPr>
              <a:t>All these issues are fixable with SMART approaches.</a:t>
            </a:r>
          </a:p>
        </p:txBody>
      </p:sp>
    </p:spTree>
    <p:extLst>
      <p:ext uri="{BB962C8B-B14F-4D97-AF65-F5344CB8AC3E}">
        <p14:creationId xmlns:p14="http://schemas.microsoft.com/office/powerpoint/2010/main" val="40068588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AD32F7D9-4369-F049-A2C1-18EB47D2C7A7}"/>
              </a:ext>
            </a:extLst>
          </p:cNvPr>
          <p:cNvSpPr>
            <a:spLocks noGrp="1"/>
          </p:cNvSpPr>
          <p:nvPr>
            <p:ph type="sldNum" sz="quarter" idx="4294967295"/>
          </p:nvPr>
        </p:nvSpPr>
        <p:spPr>
          <a:xfrm>
            <a:off x="11360517" y="6390178"/>
            <a:ext cx="513735" cy="227164"/>
          </a:xfrm>
          <a:noFill/>
          <a:ln>
            <a:noFill/>
          </a:ln>
        </p:spPr>
        <p:txBody>
          <a:bodyPr>
            <a:normAutofit/>
          </a:bodyPr>
          <a:lstStyle/>
          <a:p>
            <a:fld id="{2F8AF2E6-64A8-0F46-AF27-0A96D82A033B}" type="slidenum">
              <a:rPr lang="en-US" smtClean="0"/>
              <a:t>11</a:t>
            </a:fld>
            <a:endParaRPr lang="en-US" dirty="0"/>
          </a:p>
        </p:txBody>
      </p:sp>
      <p:sp>
        <p:nvSpPr>
          <p:cNvPr id="11" name="Title 3">
            <a:extLst>
              <a:ext uri="{FF2B5EF4-FFF2-40B4-BE49-F238E27FC236}">
                <a16:creationId xmlns:a16="http://schemas.microsoft.com/office/drawing/2014/main" id="{E3178E4C-1259-1943-8CB4-C222AF264339}"/>
              </a:ext>
            </a:extLst>
          </p:cNvPr>
          <p:cNvSpPr txBox="1">
            <a:spLocks/>
          </p:cNvSpPr>
          <p:nvPr/>
        </p:nvSpPr>
        <p:spPr>
          <a:xfrm>
            <a:off x="810883" y="2389412"/>
            <a:ext cx="10948726" cy="1783443"/>
          </a:xfrm>
          <a:prstGeom prst="rect">
            <a:avLst/>
          </a:prstGeom>
        </p:spPr>
        <p:txBody>
          <a:bodyPr wrap="square" lIns="0" rIns="0"/>
          <a:lstStyle>
            <a:lvl1pPr algn="l" defTabSz="914318" rtl="0" eaLnBrk="1" latinLnBrk="0" hangingPunct="1">
              <a:lnSpc>
                <a:spcPct val="75000"/>
              </a:lnSpc>
              <a:spcBef>
                <a:spcPct val="0"/>
              </a:spcBef>
              <a:buNone/>
              <a:defRPr sz="3600" b="0" i="1" kern="1200" spc="0" baseline="0">
                <a:solidFill>
                  <a:srgbClr val="1E22AA"/>
                </a:solidFill>
                <a:latin typeface="Prometo Medium" panose="020B0604030203060203" pitchFamily="34" charset="77"/>
                <a:ea typeface="+mj-ea"/>
                <a:cs typeface="+mj-cs"/>
              </a:defRPr>
            </a:lvl1pPr>
          </a:lstStyle>
          <a:p>
            <a:r>
              <a:rPr lang="en-US" sz="6000" dirty="0">
                <a:solidFill>
                  <a:srgbClr val="FFFFFF"/>
                </a:solidFill>
                <a:latin typeface="Prometo Medium" panose="020B0704030203060203" pitchFamily="34" charset="0"/>
              </a:rPr>
              <a:t>Reliance &amp; Query-Based Exchange</a:t>
            </a:r>
          </a:p>
        </p:txBody>
      </p:sp>
      <p:sp>
        <p:nvSpPr>
          <p:cNvPr id="14" name="Slide Number Placeholder 3">
            <a:extLst>
              <a:ext uri="{FF2B5EF4-FFF2-40B4-BE49-F238E27FC236}">
                <a16:creationId xmlns:a16="http://schemas.microsoft.com/office/drawing/2014/main" id="{AD32F7D9-4369-F049-A2C1-18EB47D2C7A7}"/>
              </a:ext>
            </a:extLst>
          </p:cNvPr>
          <p:cNvSpPr>
            <a:spLocks noGrp="1"/>
          </p:cNvSpPr>
          <p:nvPr>
            <p:ph type="sldNum" sz="quarter" idx="4"/>
          </p:nvPr>
        </p:nvSpPr>
        <p:spPr>
          <a:xfrm>
            <a:off x="11360517" y="6390178"/>
            <a:ext cx="513735" cy="227164"/>
          </a:xfrm>
          <a:noFill/>
          <a:ln>
            <a:noFill/>
          </a:ln>
        </p:spPr>
        <p:txBody>
          <a:bodyPr>
            <a:normAutofit/>
          </a:bodyPr>
          <a:lstStyle/>
          <a:p>
            <a:fld id="{2F8AF2E6-64A8-0F46-AF27-0A96D82A033B}" type="slidenum">
              <a:rPr lang="en-US" smtClean="0"/>
              <a:t>11</a:t>
            </a:fld>
            <a:endParaRPr lang="en-US" dirty="0"/>
          </a:p>
        </p:txBody>
      </p:sp>
      <p:sp>
        <p:nvSpPr>
          <p:cNvPr id="3" name="TextBox 2"/>
          <p:cNvSpPr txBox="1"/>
          <p:nvPr/>
        </p:nvSpPr>
        <p:spPr>
          <a:xfrm>
            <a:off x="790335" y="4786560"/>
            <a:ext cx="3811712" cy="400110"/>
          </a:xfrm>
          <a:prstGeom prst="rect">
            <a:avLst/>
          </a:prstGeom>
          <a:noFill/>
        </p:spPr>
        <p:txBody>
          <a:bodyPr wrap="square" rtlCol="0">
            <a:spAutoFit/>
          </a:bodyPr>
          <a:lstStyle/>
          <a:p>
            <a:r>
              <a:rPr lang="en-US" sz="2000" dirty="0">
                <a:solidFill>
                  <a:schemeClr val="accent2"/>
                </a:solidFill>
                <a:latin typeface="Prometo Medium" panose="020B0704030203060203" pitchFamily="34" charset="0"/>
              </a:rPr>
              <a:t>Erick Maddox</a:t>
            </a:r>
          </a:p>
        </p:txBody>
      </p:sp>
      <p:sp>
        <p:nvSpPr>
          <p:cNvPr id="15" name="TextBox 14"/>
          <p:cNvSpPr txBox="1"/>
          <p:nvPr/>
        </p:nvSpPr>
        <p:spPr>
          <a:xfrm>
            <a:off x="810882" y="5179581"/>
            <a:ext cx="4142118" cy="553998"/>
          </a:xfrm>
          <a:prstGeom prst="rect">
            <a:avLst/>
          </a:prstGeom>
          <a:noFill/>
        </p:spPr>
        <p:txBody>
          <a:bodyPr wrap="square" rtlCol="0">
            <a:spAutoFit/>
          </a:bodyPr>
          <a:lstStyle/>
          <a:p>
            <a:r>
              <a:rPr lang="en-US" sz="1500" dirty="0">
                <a:solidFill>
                  <a:schemeClr val="bg1"/>
                </a:solidFill>
              </a:rPr>
              <a:t>Executive Director, Reliance eHealth Collaborative</a:t>
            </a:r>
          </a:p>
        </p:txBody>
      </p:sp>
    </p:spTree>
    <p:extLst>
      <p:ext uri="{BB962C8B-B14F-4D97-AF65-F5344CB8AC3E}">
        <p14:creationId xmlns:p14="http://schemas.microsoft.com/office/powerpoint/2010/main" val="19822725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8D5EBE-76E7-8D41-A473-D3B91E84FA2D}"/>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803" b="0" i="0" u="none" strike="noStrike" kern="120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E7F5A21-D8E2-9A40-AF30-595E8B356A83}"/>
              </a:ext>
            </a:extLst>
          </p:cNvPr>
          <p:cNvSpPr>
            <a:spLocks noGrp="1"/>
          </p:cNvSpPr>
          <p:nvPr>
            <p:ph idx="1"/>
          </p:nvPr>
        </p:nvSpPr>
        <p:spPr>
          <a:xfrm>
            <a:off x="404617" y="1965035"/>
            <a:ext cx="5069272" cy="3851749"/>
          </a:xfrm>
        </p:spPr>
        <p:txBody>
          <a:bodyPr>
            <a:normAutofit/>
          </a:bodyPr>
          <a:lstStyle/>
          <a:p>
            <a:r>
              <a:rPr lang="en-US" sz="1800" b="0" dirty="0"/>
              <a:t>Community Based HIE serving Oregon and parts of Washington</a:t>
            </a:r>
          </a:p>
          <a:p>
            <a:r>
              <a:rPr lang="en-US" sz="1800" b="0" dirty="0"/>
              <a:t>Reliance serves the full continuum of care across the region</a:t>
            </a:r>
          </a:p>
          <a:p>
            <a:r>
              <a:rPr lang="en-US" sz="1800" b="0" dirty="0"/>
              <a:t>Patient data in the HIE is robust with both clinical and claims data on ~6M Unique Patients</a:t>
            </a:r>
          </a:p>
          <a:p>
            <a:r>
              <a:rPr lang="en-US" sz="1800" b="0" dirty="0"/>
              <a:t>Perceptions of data sharing in the region made query-based exchange challenging</a:t>
            </a:r>
          </a:p>
          <a:p>
            <a:pPr lvl="1"/>
            <a:r>
              <a:rPr lang="en-US" sz="1600" dirty="0"/>
              <a:t>The entire region is Epic based</a:t>
            </a:r>
          </a:p>
          <a:p>
            <a:pPr lvl="1"/>
            <a:r>
              <a:rPr lang="en-US" sz="1600" dirty="0"/>
              <a:t>Our patients really don’t leave our service area</a:t>
            </a:r>
            <a:endParaRPr lang="en-US" sz="1600" b="0" dirty="0"/>
          </a:p>
          <a:p>
            <a:endParaRPr lang="en-US" sz="1800" b="0" dirty="0"/>
          </a:p>
          <a:p>
            <a:endParaRPr lang="en-US" sz="1800" b="0" dirty="0"/>
          </a:p>
          <a:p>
            <a:endParaRPr lang="en-US" sz="1800" b="0" dirty="0"/>
          </a:p>
        </p:txBody>
      </p:sp>
      <p:sp>
        <p:nvSpPr>
          <p:cNvPr id="5" name="Title 4">
            <a:extLst>
              <a:ext uri="{FF2B5EF4-FFF2-40B4-BE49-F238E27FC236}">
                <a16:creationId xmlns:a16="http://schemas.microsoft.com/office/drawing/2014/main" id="{480BE41C-0286-C54C-8D2C-6F974AA81AF4}"/>
              </a:ext>
            </a:extLst>
          </p:cNvPr>
          <p:cNvSpPr>
            <a:spLocks noGrp="1"/>
          </p:cNvSpPr>
          <p:nvPr>
            <p:ph type="title"/>
          </p:nvPr>
        </p:nvSpPr>
        <p:spPr>
          <a:xfrm>
            <a:off x="846074" y="1041215"/>
            <a:ext cx="5069272" cy="1028700"/>
          </a:xfrm>
        </p:spPr>
        <p:txBody>
          <a:bodyPr/>
          <a:lstStyle/>
          <a:p>
            <a:r>
              <a:rPr lang="en-US" dirty="0"/>
              <a:t>About Reliance</a:t>
            </a:r>
          </a:p>
        </p:txBody>
      </p:sp>
      <p:pic>
        <p:nvPicPr>
          <p:cNvPr id="12" name="Picture Placeholder 11" descr="A body of water with mountains in the background&#10;&#10;Description automatically generated with medium confidence">
            <a:extLst>
              <a:ext uri="{FF2B5EF4-FFF2-40B4-BE49-F238E27FC236}">
                <a16:creationId xmlns:a16="http://schemas.microsoft.com/office/drawing/2014/main" id="{FF24EA9E-D521-400B-9CD1-94F2596D9CC9}"/>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6242" r="6242"/>
          <a:stretch>
            <a:fillRect/>
          </a:stretch>
        </p:blipFill>
        <p:spPr/>
      </p:pic>
    </p:spTree>
    <p:extLst>
      <p:ext uri="{BB962C8B-B14F-4D97-AF65-F5344CB8AC3E}">
        <p14:creationId xmlns:p14="http://schemas.microsoft.com/office/powerpoint/2010/main" val="15608901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626C039-8FCE-B245-86ED-54911FA051B7}"/>
              </a:ext>
            </a:extLst>
          </p:cNvPr>
          <p:cNvSpPr>
            <a:spLocks noGrp="1"/>
          </p:cNvSpPr>
          <p:nvPr>
            <p:ph type="title"/>
          </p:nvPr>
        </p:nvSpPr>
        <p:spPr/>
        <p:txBody>
          <a:bodyPr/>
          <a:lstStyle/>
          <a:p>
            <a:r>
              <a:rPr lang="en-US" dirty="0"/>
              <a:t>Reliance &amp; Query Based Exchange</a:t>
            </a:r>
            <a:br>
              <a:rPr lang="en-US" dirty="0"/>
            </a:br>
            <a:br>
              <a:rPr lang="en-US" sz="3200" i="0" dirty="0">
                <a:latin typeface="Century Gothic" panose="020B0502020202020204" pitchFamily="34" charset="0"/>
              </a:rPr>
            </a:br>
            <a:r>
              <a:rPr lang="en-US" sz="2000" i="0" dirty="0">
                <a:solidFill>
                  <a:schemeClr val="accent3"/>
                </a:solidFill>
                <a:latin typeface="Century Gothic" panose="020B0502020202020204" pitchFamily="34" charset="0"/>
              </a:rPr>
              <a:t>It took the US Military to launch Query </a:t>
            </a:r>
            <a:br>
              <a:rPr lang="en-US" sz="2000" i="0" dirty="0">
                <a:solidFill>
                  <a:schemeClr val="accent3"/>
                </a:solidFill>
                <a:latin typeface="Century Gothic" panose="020B0502020202020204" pitchFamily="34" charset="0"/>
              </a:rPr>
            </a:br>
            <a:r>
              <a:rPr lang="en-US" sz="2000" i="0" dirty="0">
                <a:solidFill>
                  <a:schemeClr val="accent3"/>
                </a:solidFill>
                <a:latin typeface="Century Gothic" panose="020B0502020202020204" pitchFamily="34" charset="0"/>
              </a:rPr>
              <a:t>Based Exchange among Reliance HIE participants</a:t>
            </a:r>
            <a:endParaRPr lang="en-US" sz="2000" i="0" dirty="0">
              <a:latin typeface="Century Gothic" panose="020B0502020202020204" pitchFamily="34" charset="0"/>
            </a:endParaRPr>
          </a:p>
        </p:txBody>
      </p:sp>
      <p:sp>
        <p:nvSpPr>
          <p:cNvPr id="22" name="Content Placeholder 2">
            <a:extLst>
              <a:ext uri="{FF2B5EF4-FFF2-40B4-BE49-F238E27FC236}">
                <a16:creationId xmlns:a16="http://schemas.microsoft.com/office/drawing/2014/main" id="{87A05ED7-2400-D14B-809C-0B0EC2A2DE56}"/>
              </a:ext>
            </a:extLst>
          </p:cNvPr>
          <p:cNvSpPr>
            <a:spLocks noGrp="1"/>
          </p:cNvSpPr>
          <p:nvPr>
            <p:ph idx="1"/>
          </p:nvPr>
        </p:nvSpPr>
        <p:spPr>
          <a:xfrm>
            <a:off x="854700" y="2699381"/>
            <a:ext cx="8481212" cy="3159552"/>
          </a:xfrm>
        </p:spPr>
        <p:txBody>
          <a:bodyPr>
            <a:normAutofit fontScale="85000" lnSpcReduction="10000"/>
          </a:bodyPr>
          <a:lstStyle/>
          <a:p>
            <a:r>
              <a:rPr lang="en-US" sz="1800" b="0" dirty="0"/>
              <a:t>Naval Health Clinic Oak Harbor cares for ~20K service members and their dependents in and around Whidbey Island, Washington</a:t>
            </a:r>
          </a:p>
          <a:p>
            <a:r>
              <a:rPr lang="en-US" sz="1800" b="0" dirty="0"/>
              <a:t>Oak Harbor refers med surg, ED and L&amp;D events to four separate local civilian hospitals for their care and treatment</a:t>
            </a:r>
          </a:p>
          <a:p>
            <a:r>
              <a:rPr lang="en-US" sz="1800" b="0" dirty="0"/>
              <a:t>Local hospital facility information about mothers and newborn was hard to obtain in the transition back to the Naval Health Clinic for OB/GYN, primary and pediatric care</a:t>
            </a:r>
          </a:p>
          <a:p>
            <a:r>
              <a:rPr lang="en-US" sz="1800" b="0" dirty="0"/>
              <a:t>Naval Health Clinic started accessing the HIE through the web portal which allowed staff to gauge depth and breadth of patient information available to them through the HIE</a:t>
            </a:r>
            <a:endParaRPr lang="en-US" sz="1600" b="0" dirty="0"/>
          </a:p>
        </p:txBody>
      </p:sp>
      <p:sp>
        <p:nvSpPr>
          <p:cNvPr id="4" name="Slide Number Placeholder 3">
            <a:extLst>
              <a:ext uri="{FF2B5EF4-FFF2-40B4-BE49-F238E27FC236}">
                <a16:creationId xmlns:a16="http://schemas.microsoft.com/office/drawing/2014/main" id="{AD32F7D9-4369-F049-A2C1-18EB47D2C7A7}"/>
              </a:ext>
            </a:extLst>
          </p:cNvPr>
          <p:cNvSpPr>
            <a:spLocks noGrp="1"/>
          </p:cNvSpPr>
          <p:nvPr>
            <p:ph type="sldNum" sz="quarter" idx="12"/>
          </p:nvPr>
        </p:nvSpPr>
        <p:spPr/>
        <p:txBody>
          <a:bodyPr/>
          <a:lstStyle/>
          <a:p>
            <a:fld id="{2F8AF2E6-64A8-0F46-AF27-0A96D82A033B}" type="slidenum">
              <a:rPr lang="en-US" smtClean="0"/>
              <a:t>13</a:t>
            </a:fld>
            <a:endParaRPr lang="en-US" dirty="0"/>
          </a:p>
        </p:txBody>
      </p:sp>
      <p:pic>
        <p:nvPicPr>
          <p:cNvPr id="2050" name="Picture 2">
            <a:extLst>
              <a:ext uri="{FF2B5EF4-FFF2-40B4-BE49-F238E27FC236}">
                <a16:creationId xmlns:a16="http://schemas.microsoft.com/office/drawing/2014/main" id="{138DACD7-518F-4DE0-B521-EB8F668B92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61331" y="2580807"/>
            <a:ext cx="1977549" cy="167380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ited States Navy - Wikipedia">
            <a:extLst>
              <a:ext uri="{FF2B5EF4-FFF2-40B4-BE49-F238E27FC236}">
                <a16:creationId xmlns:a16="http://schemas.microsoft.com/office/drawing/2014/main" id="{D144138F-0237-4B23-962F-81031663C8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45773" y="548547"/>
            <a:ext cx="1608667" cy="160866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aval Health Clinic Oak Harbor">
            <a:extLst>
              <a:ext uri="{FF2B5EF4-FFF2-40B4-BE49-F238E27FC236}">
                <a16:creationId xmlns:a16="http://schemas.microsoft.com/office/drawing/2014/main" id="{02323B47-4BC9-4A83-BB0E-7A7014218B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45773" y="4749417"/>
            <a:ext cx="1691528" cy="1684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41875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F8AF2E6-64A8-0F46-AF27-0A96D82A033B}" type="slidenum">
              <a:rPr lang="en-US" smtClean="0"/>
              <a:pPr/>
              <a:t>14</a:t>
            </a:fld>
            <a:endParaRPr lang="en-US" dirty="0"/>
          </a:p>
        </p:txBody>
      </p:sp>
      <p:sp>
        <p:nvSpPr>
          <p:cNvPr id="600" name="Title 8">
            <a:extLst>
              <a:ext uri="{FF2B5EF4-FFF2-40B4-BE49-F238E27FC236}">
                <a16:creationId xmlns:a16="http://schemas.microsoft.com/office/drawing/2014/main" id="{D37C63D9-9B49-4E96-8FA6-0A4998536C29}"/>
              </a:ext>
            </a:extLst>
          </p:cNvPr>
          <p:cNvSpPr>
            <a:spLocks noGrp="1"/>
          </p:cNvSpPr>
          <p:nvPr>
            <p:ph type="title"/>
          </p:nvPr>
        </p:nvSpPr>
        <p:spPr>
          <a:xfrm>
            <a:off x="854699" y="1162796"/>
            <a:ext cx="9833429" cy="1028700"/>
          </a:xfrm>
        </p:spPr>
        <p:txBody>
          <a:bodyPr/>
          <a:lstStyle/>
          <a:p>
            <a:r>
              <a:rPr lang="en-US" dirty="0"/>
              <a:t>Success First… Challenges Later!</a:t>
            </a:r>
            <a:br>
              <a:rPr lang="en-US" dirty="0"/>
            </a:br>
            <a:br>
              <a:rPr lang="en-US" sz="3200" dirty="0"/>
            </a:br>
            <a:r>
              <a:rPr lang="en-US" sz="2000" i="0" dirty="0">
                <a:solidFill>
                  <a:schemeClr val="accent3"/>
                </a:solidFill>
                <a:latin typeface="Century Gothic" panose="020B0502020202020204" pitchFamily="34" charset="0"/>
              </a:rPr>
              <a:t>Use of Query Based Exchange functionality with local Naval </a:t>
            </a:r>
            <a:br>
              <a:rPr lang="en-US" sz="2000" i="0" dirty="0">
                <a:solidFill>
                  <a:schemeClr val="accent3"/>
                </a:solidFill>
                <a:latin typeface="Century Gothic" panose="020B0502020202020204" pitchFamily="34" charset="0"/>
              </a:rPr>
            </a:br>
            <a:r>
              <a:rPr lang="en-US" sz="2000" i="0" dirty="0">
                <a:solidFill>
                  <a:schemeClr val="accent3"/>
                </a:solidFill>
                <a:latin typeface="Century Gothic" panose="020B0502020202020204" pitchFamily="34" charset="0"/>
              </a:rPr>
              <a:t>Health Clinic was virtually challenge free</a:t>
            </a:r>
            <a:endParaRPr lang="en-US" sz="2000" i="0" dirty="0">
              <a:latin typeface="Century Gothic" panose="020B0502020202020204" pitchFamily="34" charset="0"/>
            </a:endParaRPr>
          </a:p>
        </p:txBody>
      </p:sp>
      <p:sp>
        <p:nvSpPr>
          <p:cNvPr id="601" name="Content Placeholder 2">
            <a:extLst>
              <a:ext uri="{FF2B5EF4-FFF2-40B4-BE49-F238E27FC236}">
                <a16:creationId xmlns:a16="http://schemas.microsoft.com/office/drawing/2014/main" id="{C935FFD9-B67A-4EB0-AA58-22956A7F0A2D}"/>
              </a:ext>
            </a:extLst>
          </p:cNvPr>
          <p:cNvSpPr>
            <a:spLocks noGrp="1"/>
          </p:cNvSpPr>
          <p:nvPr>
            <p:ph idx="1"/>
          </p:nvPr>
        </p:nvSpPr>
        <p:spPr>
          <a:xfrm>
            <a:off x="999078" y="2570895"/>
            <a:ext cx="7783975" cy="3545008"/>
          </a:xfrm>
        </p:spPr>
        <p:txBody>
          <a:bodyPr>
            <a:normAutofit fontScale="70000" lnSpcReduction="20000"/>
          </a:bodyPr>
          <a:lstStyle/>
          <a:p>
            <a:r>
              <a:rPr lang="en-US" sz="1800" b="0" dirty="0"/>
              <a:t>Data being accessed by Naval Health Clinic staff evolved from OB Patient encounters, to ED encounter access finally to robust data access driven by community provided care for military personnel and their dependents</a:t>
            </a:r>
          </a:p>
          <a:p>
            <a:r>
              <a:rPr lang="en-US" sz="1800" b="0" dirty="0"/>
              <a:t>As data being accessed evolved so did the method of access from read only portal use to PDF download of patient record, to CCD download of patient record, to an XCA based query through locally controlled application.  </a:t>
            </a:r>
          </a:p>
          <a:p>
            <a:r>
              <a:rPr lang="en-US" sz="1800" b="0" dirty="0"/>
              <a:t>By the end of 2020, 8% of documents Oak Harbor retrieved from the HIE were from Reliance participating facilities that were more than 200 miles from the North Sound region of Washington</a:t>
            </a:r>
          </a:p>
          <a:p>
            <a:r>
              <a:rPr lang="en-US" sz="1800" b="0" dirty="0"/>
              <a:t>In 2021 Reliance completed the eHx based connection to the DoD. Oak Harbor staff now query the HIE via eHx and continue to access the Reliance Portal to access information and services not available through eHx query.</a:t>
            </a:r>
          </a:p>
        </p:txBody>
      </p:sp>
      <p:sp>
        <p:nvSpPr>
          <p:cNvPr id="602" name="Content Placeholder 2">
            <a:extLst>
              <a:ext uri="{FF2B5EF4-FFF2-40B4-BE49-F238E27FC236}">
                <a16:creationId xmlns:a16="http://schemas.microsoft.com/office/drawing/2014/main" id="{9CDA5562-69B0-458B-AB91-436385459A4C}"/>
              </a:ext>
            </a:extLst>
          </p:cNvPr>
          <p:cNvSpPr txBox="1">
            <a:spLocks/>
          </p:cNvSpPr>
          <p:nvPr/>
        </p:nvSpPr>
        <p:spPr>
          <a:xfrm>
            <a:off x="9216189" y="1592263"/>
            <a:ext cx="2658064" cy="4523640"/>
          </a:xfrm>
          <a:prstGeom prst="rect">
            <a:avLst/>
          </a:prstGeom>
          <a:solidFill>
            <a:schemeClr val="tx2">
              <a:lumMod val="20000"/>
              <a:lumOff val="80000"/>
            </a:schemeClr>
          </a:solidFill>
          <a:ln w="38100">
            <a:solidFill>
              <a:srgbClr val="0070C0"/>
            </a:solidFill>
          </a:ln>
        </p:spPr>
        <p:txBody>
          <a:bodyPr vert="horz" wrap="square" lIns="0" tIns="0" rIns="0" bIns="0" rtlCol="0">
            <a:normAutofit/>
          </a:bodyPr>
          <a:lstStyle>
            <a:lvl1pPr marL="295275" indent="-295275" algn="l" defTabSz="914318" rtl="0" eaLnBrk="1" latinLnBrk="0" hangingPunct="1">
              <a:lnSpc>
                <a:spcPct val="150000"/>
              </a:lnSpc>
              <a:spcBef>
                <a:spcPts val="1000"/>
              </a:spcBef>
              <a:buClr>
                <a:srgbClr val="FF5A5A"/>
              </a:buClr>
              <a:buFont typeface="Arial" panose="020B0604020202020204" pitchFamily="34" charset="0"/>
              <a:buChar char="•"/>
              <a:tabLst/>
              <a:defRPr sz="2000" b="1" i="0" kern="1200">
                <a:solidFill>
                  <a:schemeClr val="bg2"/>
                </a:solidFill>
                <a:latin typeface="Century Gothic" panose="020B0502020202020204" pitchFamily="34" charset="0"/>
                <a:ea typeface="+mn-ea"/>
                <a:cs typeface="+mn-cs"/>
              </a:defRPr>
            </a:lvl1pPr>
            <a:lvl2pPr marL="517525" indent="-168275" algn="l" defTabSz="914318" rtl="0" eaLnBrk="1" latinLnBrk="0" hangingPunct="1">
              <a:lnSpc>
                <a:spcPct val="100000"/>
              </a:lnSpc>
              <a:spcBef>
                <a:spcPts val="499"/>
              </a:spcBef>
              <a:buClr>
                <a:srgbClr val="FF5A5A"/>
              </a:buClr>
              <a:buFont typeface="Arial" panose="020B0604020202020204" pitchFamily="34" charset="0"/>
              <a:buChar char="•"/>
              <a:tabLst/>
              <a:defRPr sz="1800" b="0" i="0" kern="1200">
                <a:solidFill>
                  <a:schemeClr val="bg2"/>
                </a:solidFill>
                <a:latin typeface="Century Gothic" panose="020B0502020202020204" pitchFamily="34" charset="0"/>
                <a:ea typeface="+mn-ea"/>
                <a:cs typeface="+mn-cs"/>
              </a:defRPr>
            </a:lvl2pPr>
            <a:lvl3pPr marL="687388" indent="-169863" algn="l" defTabSz="914318" rtl="0" eaLnBrk="1" latinLnBrk="0" hangingPunct="1">
              <a:lnSpc>
                <a:spcPct val="100000"/>
              </a:lnSpc>
              <a:spcBef>
                <a:spcPts val="499"/>
              </a:spcBef>
              <a:buClr>
                <a:srgbClr val="FF5A5A"/>
              </a:buClr>
              <a:buFont typeface="Arial" panose="020B0604020202020204" pitchFamily="34" charset="0"/>
              <a:buChar char="•"/>
              <a:tabLst/>
              <a:defRPr sz="1600" b="0" i="0" kern="1200">
                <a:solidFill>
                  <a:schemeClr val="bg2"/>
                </a:solidFill>
                <a:latin typeface="Century Gothic" panose="020B0502020202020204" pitchFamily="34" charset="0"/>
                <a:ea typeface="+mn-ea"/>
                <a:cs typeface="+mn-cs"/>
              </a:defRPr>
            </a:lvl3pPr>
            <a:lvl4pPr marL="866775" indent="-179388" algn="l" defTabSz="914318" rtl="0" eaLnBrk="1" latinLnBrk="0" hangingPunct="1">
              <a:lnSpc>
                <a:spcPct val="100000"/>
              </a:lnSpc>
              <a:spcBef>
                <a:spcPts val="499"/>
              </a:spcBef>
              <a:buClr>
                <a:srgbClr val="FF5A5A"/>
              </a:buClr>
              <a:buFont typeface="Arial" panose="020B0604020202020204" pitchFamily="34" charset="0"/>
              <a:buChar char="•"/>
              <a:tabLst/>
              <a:defRPr sz="1400" b="0" i="0" kern="1200">
                <a:solidFill>
                  <a:schemeClr val="bg2"/>
                </a:solidFill>
                <a:latin typeface="Century Gothic" panose="020B0502020202020204" pitchFamily="34" charset="0"/>
                <a:ea typeface="+mn-ea"/>
                <a:cs typeface="+mn-cs"/>
              </a:defRPr>
            </a:lvl4pPr>
            <a:lvl5pPr marL="1036638" indent="-169863" algn="l" defTabSz="914318" rtl="0" eaLnBrk="1" latinLnBrk="0" hangingPunct="1">
              <a:lnSpc>
                <a:spcPct val="150000"/>
              </a:lnSpc>
              <a:spcBef>
                <a:spcPts val="499"/>
              </a:spcBef>
              <a:buClr>
                <a:srgbClr val="FF5A5A"/>
              </a:buClr>
              <a:buFont typeface="Arial" panose="020B0604020202020204" pitchFamily="34" charset="0"/>
              <a:buChar char="•"/>
              <a:tabLst/>
              <a:defRPr sz="1200" b="0" i="0" kern="1200" baseline="0">
                <a:solidFill>
                  <a:schemeClr val="bg2"/>
                </a:solidFill>
                <a:latin typeface="Century Gothic" panose="020B0502020202020204" pitchFamily="34" charset="0"/>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1600" b="0" dirty="0"/>
          </a:p>
          <a:p>
            <a:pPr marL="0" indent="0" algn="ctr">
              <a:buNone/>
            </a:pPr>
            <a:r>
              <a:rPr lang="en-US" sz="1600" b="0" dirty="0"/>
              <a:t>Not all HIT resources at DoD facilities are centrally managed. Some systems are locally controlled.</a:t>
            </a:r>
          </a:p>
          <a:p>
            <a:pPr marL="0" indent="0" algn="ctr">
              <a:buNone/>
            </a:pPr>
            <a:r>
              <a:rPr lang="en-US" sz="1600" b="0" dirty="0"/>
              <a:t>Naval Health Clinic Oak Harbor was the highest volume utilizer of query-based access of the HIE through early 2020</a:t>
            </a:r>
          </a:p>
        </p:txBody>
      </p:sp>
      <p:cxnSp>
        <p:nvCxnSpPr>
          <p:cNvPr id="604" name="Straight Connector 603">
            <a:extLst>
              <a:ext uri="{FF2B5EF4-FFF2-40B4-BE49-F238E27FC236}">
                <a16:creationId xmlns:a16="http://schemas.microsoft.com/office/drawing/2014/main" id="{9F42CFFB-CB15-4B03-8272-EA6FE02D090B}"/>
              </a:ext>
            </a:extLst>
          </p:cNvPr>
          <p:cNvCxnSpPr/>
          <p:nvPr/>
        </p:nvCxnSpPr>
        <p:spPr>
          <a:xfrm>
            <a:off x="9414933" y="3657600"/>
            <a:ext cx="2223911"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09052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F8AF2E6-64A8-0F46-AF27-0A96D82A033B}" type="slidenum">
              <a:rPr lang="en-US" smtClean="0"/>
              <a:pPr/>
              <a:t>15</a:t>
            </a:fld>
            <a:endParaRPr lang="en-US" dirty="0"/>
          </a:p>
        </p:txBody>
      </p:sp>
      <p:sp>
        <p:nvSpPr>
          <p:cNvPr id="600" name="Title 8">
            <a:extLst>
              <a:ext uri="{FF2B5EF4-FFF2-40B4-BE49-F238E27FC236}">
                <a16:creationId xmlns:a16="http://schemas.microsoft.com/office/drawing/2014/main" id="{D37C63D9-9B49-4E96-8FA6-0A4998536C29}"/>
              </a:ext>
            </a:extLst>
          </p:cNvPr>
          <p:cNvSpPr>
            <a:spLocks noGrp="1"/>
          </p:cNvSpPr>
          <p:nvPr>
            <p:ph type="title"/>
          </p:nvPr>
        </p:nvSpPr>
        <p:spPr>
          <a:xfrm>
            <a:off x="854699" y="1162796"/>
            <a:ext cx="9833429" cy="1028700"/>
          </a:xfrm>
        </p:spPr>
        <p:txBody>
          <a:bodyPr/>
          <a:lstStyle/>
          <a:p>
            <a:r>
              <a:rPr lang="en-US" dirty="0"/>
              <a:t>Community Adoption Brought Challenges</a:t>
            </a:r>
            <a:br>
              <a:rPr lang="en-US" dirty="0"/>
            </a:br>
            <a:br>
              <a:rPr lang="en-US" sz="3200" i="0" dirty="0">
                <a:latin typeface="Century Gothic" panose="020B0502020202020204" pitchFamily="34" charset="0"/>
              </a:rPr>
            </a:br>
            <a:r>
              <a:rPr lang="en-US" sz="2000" i="0" dirty="0">
                <a:solidFill>
                  <a:schemeClr val="accent3"/>
                </a:solidFill>
                <a:latin typeface="Century Gothic" panose="020B0502020202020204" pitchFamily="34" charset="0"/>
              </a:rPr>
              <a:t>Success at Oak Harbor demonstrated value to community </a:t>
            </a:r>
            <a:br>
              <a:rPr lang="en-US" sz="2000" i="0" dirty="0">
                <a:solidFill>
                  <a:schemeClr val="accent3"/>
                </a:solidFill>
                <a:latin typeface="Century Gothic" panose="020B0502020202020204" pitchFamily="34" charset="0"/>
              </a:rPr>
            </a:br>
            <a:r>
              <a:rPr lang="en-US" sz="2000" i="0" dirty="0">
                <a:solidFill>
                  <a:schemeClr val="accent3"/>
                </a:solidFill>
                <a:latin typeface="Century Gothic" panose="020B0502020202020204" pitchFamily="34" charset="0"/>
              </a:rPr>
              <a:t>and query-based access requests increased</a:t>
            </a:r>
            <a:endParaRPr lang="en-US" sz="2000" i="0" dirty="0">
              <a:latin typeface="Century Gothic" panose="020B0502020202020204" pitchFamily="34" charset="0"/>
            </a:endParaRPr>
          </a:p>
        </p:txBody>
      </p:sp>
      <p:sp>
        <p:nvSpPr>
          <p:cNvPr id="5" name="Content Placeholder 2">
            <a:extLst>
              <a:ext uri="{FF2B5EF4-FFF2-40B4-BE49-F238E27FC236}">
                <a16:creationId xmlns:a16="http://schemas.microsoft.com/office/drawing/2014/main" id="{776C3C2C-6E47-46D8-B13C-1BACA1F92751}"/>
              </a:ext>
            </a:extLst>
          </p:cNvPr>
          <p:cNvSpPr>
            <a:spLocks noGrp="1"/>
          </p:cNvSpPr>
          <p:nvPr>
            <p:ph idx="1"/>
          </p:nvPr>
        </p:nvSpPr>
        <p:spPr>
          <a:xfrm>
            <a:off x="999078" y="2570895"/>
            <a:ext cx="7670789" cy="3545008"/>
          </a:xfrm>
        </p:spPr>
        <p:txBody>
          <a:bodyPr>
            <a:normAutofit lnSpcReduction="10000"/>
          </a:bodyPr>
          <a:lstStyle/>
          <a:p>
            <a:r>
              <a:rPr lang="en-US" sz="1800" b="0" dirty="0"/>
              <a:t>Implementation of HIE query interfaces continues to take place at a community level - each community has slightly different requirements of their query to the HIE. </a:t>
            </a:r>
          </a:p>
          <a:p>
            <a:r>
              <a:rPr lang="en-US" sz="1800" b="0" dirty="0"/>
              <a:t>Each HIT Developer has their own spin on the implementation standards and best practices</a:t>
            </a:r>
          </a:p>
          <a:p>
            <a:r>
              <a:rPr lang="en-US" sz="1800" b="0" dirty="0"/>
              <a:t>Most communities require the ability to filter their own data as well as the data of their “neighbors” was key to the broader community adoption of query-based exchange</a:t>
            </a:r>
          </a:p>
          <a:p>
            <a:endParaRPr lang="en-US" sz="1800" b="0" dirty="0"/>
          </a:p>
        </p:txBody>
      </p:sp>
      <p:sp>
        <p:nvSpPr>
          <p:cNvPr id="6" name="Content Placeholder 2">
            <a:extLst>
              <a:ext uri="{FF2B5EF4-FFF2-40B4-BE49-F238E27FC236}">
                <a16:creationId xmlns:a16="http://schemas.microsoft.com/office/drawing/2014/main" id="{5F4B50F7-AE46-4FE1-A145-9E2A01B0A5E5}"/>
              </a:ext>
            </a:extLst>
          </p:cNvPr>
          <p:cNvSpPr txBox="1">
            <a:spLocks/>
          </p:cNvSpPr>
          <p:nvPr/>
        </p:nvSpPr>
        <p:spPr>
          <a:xfrm>
            <a:off x="9216189" y="1592263"/>
            <a:ext cx="2658064" cy="4523640"/>
          </a:xfrm>
          <a:prstGeom prst="rect">
            <a:avLst/>
          </a:prstGeom>
          <a:solidFill>
            <a:schemeClr val="tx2">
              <a:lumMod val="20000"/>
              <a:lumOff val="80000"/>
            </a:schemeClr>
          </a:solidFill>
          <a:ln w="38100">
            <a:solidFill>
              <a:srgbClr val="0070C0"/>
            </a:solidFill>
          </a:ln>
        </p:spPr>
        <p:txBody>
          <a:bodyPr vert="horz" wrap="square" lIns="0" tIns="0" rIns="0" bIns="0" rtlCol="0">
            <a:normAutofit/>
          </a:bodyPr>
          <a:lstStyle>
            <a:lvl1pPr marL="295275" indent="-295275" algn="l" defTabSz="914318" rtl="0" eaLnBrk="1" latinLnBrk="0" hangingPunct="1">
              <a:lnSpc>
                <a:spcPct val="150000"/>
              </a:lnSpc>
              <a:spcBef>
                <a:spcPts val="1000"/>
              </a:spcBef>
              <a:buClr>
                <a:srgbClr val="FF5A5A"/>
              </a:buClr>
              <a:buFont typeface="Arial" panose="020B0604020202020204" pitchFamily="34" charset="0"/>
              <a:buChar char="•"/>
              <a:tabLst/>
              <a:defRPr sz="2000" b="1" i="0" kern="1200">
                <a:solidFill>
                  <a:schemeClr val="bg2"/>
                </a:solidFill>
                <a:latin typeface="Century Gothic" panose="020B0502020202020204" pitchFamily="34" charset="0"/>
                <a:ea typeface="+mn-ea"/>
                <a:cs typeface="+mn-cs"/>
              </a:defRPr>
            </a:lvl1pPr>
            <a:lvl2pPr marL="517525" indent="-168275" algn="l" defTabSz="914318" rtl="0" eaLnBrk="1" latinLnBrk="0" hangingPunct="1">
              <a:lnSpc>
                <a:spcPct val="100000"/>
              </a:lnSpc>
              <a:spcBef>
                <a:spcPts val="499"/>
              </a:spcBef>
              <a:buClr>
                <a:srgbClr val="FF5A5A"/>
              </a:buClr>
              <a:buFont typeface="Arial" panose="020B0604020202020204" pitchFamily="34" charset="0"/>
              <a:buChar char="•"/>
              <a:tabLst/>
              <a:defRPr sz="1800" b="0" i="0" kern="1200">
                <a:solidFill>
                  <a:schemeClr val="bg2"/>
                </a:solidFill>
                <a:latin typeface="Century Gothic" panose="020B0502020202020204" pitchFamily="34" charset="0"/>
                <a:ea typeface="+mn-ea"/>
                <a:cs typeface="+mn-cs"/>
              </a:defRPr>
            </a:lvl2pPr>
            <a:lvl3pPr marL="687388" indent="-169863" algn="l" defTabSz="914318" rtl="0" eaLnBrk="1" latinLnBrk="0" hangingPunct="1">
              <a:lnSpc>
                <a:spcPct val="100000"/>
              </a:lnSpc>
              <a:spcBef>
                <a:spcPts val="499"/>
              </a:spcBef>
              <a:buClr>
                <a:srgbClr val="FF5A5A"/>
              </a:buClr>
              <a:buFont typeface="Arial" panose="020B0604020202020204" pitchFamily="34" charset="0"/>
              <a:buChar char="•"/>
              <a:tabLst/>
              <a:defRPr sz="1600" b="0" i="0" kern="1200">
                <a:solidFill>
                  <a:schemeClr val="bg2"/>
                </a:solidFill>
                <a:latin typeface="Century Gothic" panose="020B0502020202020204" pitchFamily="34" charset="0"/>
                <a:ea typeface="+mn-ea"/>
                <a:cs typeface="+mn-cs"/>
              </a:defRPr>
            </a:lvl3pPr>
            <a:lvl4pPr marL="866775" indent="-179388" algn="l" defTabSz="914318" rtl="0" eaLnBrk="1" latinLnBrk="0" hangingPunct="1">
              <a:lnSpc>
                <a:spcPct val="100000"/>
              </a:lnSpc>
              <a:spcBef>
                <a:spcPts val="499"/>
              </a:spcBef>
              <a:buClr>
                <a:srgbClr val="FF5A5A"/>
              </a:buClr>
              <a:buFont typeface="Arial" panose="020B0604020202020204" pitchFamily="34" charset="0"/>
              <a:buChar char="•"/>
              <a:tabLst/>
              <a:defRPr sz="1400" b="0" i="0" kern="1200">
                <a:solidFill>
                  <a:schemeClr val="bg2"/>
                </a:solidFill>
                <a:latin typeface="Century Gothic" panose="020B0502020202020204" pitchFamily="34" charset="0"/>
                <a:ea typeface="+mn-ea"/>
                <a:cs typeface="+mn-cs"/>
              </a:defRPr>
            </a:lvl4pPr>
            <a:lvl5pPr marL="1036638" indent="-169863" algn="l" defTabSz="914318" rtl="0" eaLnBrk="1" latinLnBrk="0" hangingPunct="1">
              <a:lnSpc>
                <a:spcPct val="150000"/>
              </a:lnSpc>
              <a:spcBef>
                <a:spcPts val="499"/>
              </a:spcBef>
              <a:buClr>
                <a:srgbClr val="FF5A5A"/>
              </a:buClr>
              <a:buFont typeface="Arial" panose="020B0604020202020204" pitchFamily="34" charset="0"/>
              <a:buChar char="•"/>
              <a:tabLst/>
              <a:defRPr sz="1200" b="0" i="0" kern="1200" baseline="0">
                <a:solidFill>
                  <a:schemeClr val="bg2"/>
                </a:solidFill>
                <a:latin typeface="Century Gothic" panose="020B0502020202020204" pitchFamily="34" charset="0"/>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b="0" dirty="0"/>
              <a:t>EHRs are still learning how to conduct meaningful query-based exchange particularly in the Oral and Behavioral Health Settings</a:t>
            </a:r>
          </a:p>
          <a:p>
            <a:pPr marL="0" indent="0" algn="ctr">
              <a:buNone/>
            </a:pPr>
            <a:endParaRPr lang="en-US" sz="1600" b="0" dirty="0"/>
          </a:p>
          <a:p>
            <a:pPr marL="0" indent="0" algn="ctr">
              <a:buNone/>
            </a:pPr>
            <a:r>
              <a:rPr lang="en-US" sz="1600" b="0" dirty="0"/>
              <a:t>Continued variation in the implementation of standards makes it difficult for query interfaces to be highly replicable</a:t>
            </a:r>
          </a:p>
        </p:txBody>
      </p:sp>
      <p:cxnSp>
        <p:nvCxnSpPr>
          <p:cNvPr id="7" name="Straight Connector 6">
            <a:extLst>
              <a:ext uri="{FF2B5EF4-FFF2-40B4-BE49-F238E27FC236}">
                <a16:creationId xmlns:a16="http://schemas.microsoft.com/office/drawing/2014/main" id="{BF50AFF4-F320-4E72-8A66-6DAEBC13CBE5}"/>
              </a:ext>
            </a:extLst>
          </p:cNvPr>
          <p:cNvCxnSpPr/>
          <p:nvPr/>
        </p:nvCxnSpPr>
        <p:spPr>
          <a:xfrm>
            <a:off x="9414933" y="3702756"/>
            <a:ext cx="2223911"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36177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p:cNvCxnSpPr/>
          <p:nvPr/>
        </p:nvCxnSpPr>
        <p:spPr>
          <a:xfrm>
            <a:off x="6096895" y="1651516"/>
            <a:ext cx="0" cy="3479498"/>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7D12EDF1-6427-1E4A-A94D-16A7DA927B31}"/>
              </a:ext>
            </a:extLst>
          </p:cNvPr>
          <p:cNvGrpSpPr/>
          <p:nvPr/>
        </p:nvGrpSpPr>
        <p:grpSpPr>
          <a:xfrm>
            <a:off x="5895676" y="3027630"/>
            <a:ext cx="416560" cy="416560"/>
            <a:chOff x="6052888" y="1435897"/>
            <a:chExt cx="416560" cy="416560"/>
          </a:xfrm>
          <a:solidFill>
            <a:schemeClr val="accent2"/>
          </a:solidFill>
        </p:grpSpPr>
        <p:sp>
          <p:nvSpPr>
            <p:cNvPr id="48" name="Oval 47">
              <a:extLst>
                <a:ext uri="{FF2B5EF4-FFF2-40B4-BE49-F238E27FC236}">
                  <a16:creationId xmlns:a16="http://schemas.microsoft.com/office/drawing/2014/main" id="{6D837585-1786-CE46-BF47-9BC847C756D8}"/>
                </a:ext>
              </a:extLst>
            </p:cNvPr>
            <p:cNvSpPr/>
            <p:nvPr/>
          </p:nvSpPr>
          <p:spPr>
            <a:xfrm>
              <a:off x="6052888" y="1435897"/>
              <a:ext cx="416560" cy="4165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49" name="Picture 48">
              <a:extLst>
                <a:ext uri="{FF2B5EF4-FFF2-40B4-BE49-F238E27FC236}">
                  <a16:creationId xmlns:a16="http://schemas.microsoft.com/office/drawing/2014/main" id="{42B79302-86B2-C246-8137-26D7B043879C}"/>
                </a:ext>
              </a:extLst>
            </p:cNvPr>
            <p:cNvPicPr>
              <a:picLocks noChangeAspect="1"/>
            </p:cNvPicPr>
            <p:nvPr/>
          </p:nvPicPr>
          <p:blipFill>
            <a:blip r:embed="rId2" cstate="print">
              <a:lum bright="70000" contrast="-70000"/>
              <a:extLst>
                <a:ext uri="{BEBA8EAE-BF5A-486C-A8C5-ECC9F3942E4B}">
                  <a14:imgProps xmlns:a14="http://schemas.microsoft.com/office/drawing/2010/main">
                    <a14:imgLayer r:embed="rId3">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136156" y="1570901"/>
              <a:ext cx="257303" cy="193802"/>
            </a:xfrm>
            <a:prstGeom prst="rect">
              <a:avLst/>
            </a:prstGeom>
            <a:grpFill/>
          </p:spPr>
        </p:pic>
      </p:grpSp>
      <p:sp>
        <p:nvSpPr>
          <p:cNvPr id="2" name="Title 1"/>
          <p:cNvSpPr>
            <a:spLocks noGrp="1"/>
          </p:cNvSpPr>
          <p:nvPr>
            <p:ph type="title"/>
          </p:nvPr>
        </p:nvSpPr>
        <p:spPr>
          <a:xfrm>
            <a:off x="833433" y="2339984"/>
            <a:ext cx="4588034" cy="1783443"/>
          </a:xfrm>
        </p:spPr>
        <p:txBody>
          <a:bodyPr/>
          <a:lstStyle/>
          <a:p>
            <a:r>
              <a:rPr lang="en-US" i="1" dirty="0"/>
              <a:t>Coming Up…</a:t>
            </a:r>
          </a:p>
        </p:txBody>
      </p:sp>
      <p:sp>
        <p:nvSpPr>
          <p:cNvPr id="3" name="Slide Number Placeholder 2"/>
          <p:cNvSpPr>
            <a:spLocks noGrp="1"/>
          </p:cNvSpPr>
          <p:nvPr>
            <p:ph type="sldNum" sz="quarter" idx="10"/>
          </p:nvPr>
        </p:nvSpPr>
        <p:spPr/>
        <p:txBody>
          <a:bodyPr/>
          <a:lstStyle/>
          <a:p>
            <a:fld id="{D8D877B3-D348-4611-9BDB-C5374591D951}" type="slidenum">
              <a:rPr lang="en-US" smtClean="0"/>
              <a:pPr/>
              <a:t>16</a:t>
            </a:fld>
            <a:endParaRPr lang="en-US" dirty="0"/>
          </a:p>
        </p:txBody>
      </p:sp>
      <p:sp>
        <p:nvSpPr>
          <p:cNvPr id="15" name="TextBox 14"/>
          <p:cNvSpPr txBox="1"/>
          <p:nvPr/>
        </p:nvSpPr>
        <p:spPr>
          <a:xfrm>
            <a:off x="6738898" y="1386219"/>
            <a:ext cx="1124090" cy="369332"/>
          </a:xfrm>
          <a:prstGeom prst="rect">
            <a:avLst/>
          </a:prstGeom>
          <a:noFill/>
        </p:spPr>
        <p:txBody>
          <a:bodyPr wrap="none" lIns="0" rIns="0" rtlCol="0">
            <a:spAutoFit/>
          </a:bodyPr>
          <a:lstStyle/>
          <a:p>
            <a:r>
              <a:rPr lang="en-US" i="1" dirty="0">
                <a:solidFill>
                  <a:srgbClr val="1E22AA"/>
                </a:solidFill>
                <a:latin typeface="Prometo Medium" panose="020B0704030203060203" pitchFamily="34" charset="0"/>
              </a:rPr>
              <a:t>Query Relay</a:t>
            </a:r>
          </a:p>
        </p:txBody>
      </p:sp>
      <p:sp>
        <p:nvSpPr>
          <p:cNvPr id="17" name="TextBox 16"/>
          <p:cNvSpPr txBox="1"/>
          <p:nvPr/>
        </p:nvSpPr>
        <p:spPr>
          <a:xfrm>
            <a:off x="6738896" y="3028146"/>
            <a:ext cx="2546659" cy="369332"/>
          </a:xfrm>
          <a:prstGeom prst="rect">
            <a:avLst/>
          </a:prstGeom>
          <a:noFill/>
        </p:spPr>
        <p:txBody>
          <a:bodyPr wrap="none" lIns="0" rIns="0" rtlCol="0">
            <a:spAutoFit/>
          </a:bodyPr>
          <a:lstStyle/>
          <a:p>
            <a:r>
              <a:rPr lang="en-US" i="1" dirty="0">
                <a:solidFill>
                  <a:srgbClr val="1E22AA"/>
                </a:solidFill>
                <a:latin typeface="Prometo Medium" panose="020B0704030203060203" pitchFamily="34" charset="0"/>
              </a:rPr>
              <a:t>Consumer Based Exchange</a:t>
            </a:r>
          </a:p>
        </p:txBody>
      </p:sp>
      <p:sp>
        <p:nvSpPr>
          <p:cNvPr id="19" name="TextBox 18"/>
          <p:cNvSpPr txBox="1"/>
          <p:nvPr/>
        </p:nvSpPr>
        <p:spPr>
          <a:xfrm>
            <a:off x="6738896" y="4884793"/>
            <a:ext cx="2125454" cy="369332"/>
          </a:xfrm>
          <a:prstGeom prst="rect">
            <a:avLst/>
          </a:prstGeom>
          <a:noFill/>
        </p:spPr>
        <p:txBody>
          <a:bodyPr wrap="none" lIns="0" rIns="0" rtlCol="0">
            <a:spAutoFit/>
          </a:bodyPr>
          <a:lstStyle/>
          <a:p>
            <a:r>
              <a:rPr lang="en-US" i="1" dirty="0">
                <a:solidFill>
                  <a:srgbClr val="1E22AA"/>
                </a:solidFill>
                <a:latin typeface="Prometo Medium" panose="020B0704030203060203" pitchFamily="34" charset="0"/>
              </a:rPr>
              <a:t>Cross Sector Exchange</a:t>
            </a:r>
          </a:p>
        </p:txBody>
      </p:sp>
      <p:grpSp>
        <p:nvGrpSpPr>
          <p:cNvPr id="44" name="Group 43">
            <a:extLst>
              <a:ext uri="{FF2B5EF4-FFF2-40B4-BE49-F238E27FC236}">
                <a16:creationId xmlns:a16="http://schemas.microsoft.com/office/drawing/2014/main" id="{5995CC75-B476-0E49-8E97-E4815442082A}"/>
              </a:ext>
            </a:extLst>
          </p:cNvPr>
          <p:cNvGrpSpPr/>
          <p:nvPr/>
        </p:nvGrpSpPr>
        <p:grpSpPr>
          <a:xfrm>
            <a:off x="5895676" y="1435897"/>
            <a:ext cx="416560" cy="416560"/>
            <a:chOff x="6052888" y="1435897"/>
            <a:chExt cx="416560" cy="416560"/>
          </a:xfrm>
        </p:grpSpPr>
        <p:sp>
          <p:nvSpPr>
            <p:cNvPr id="45" name="Oval 44">
              <a:extLst>
                <a:ext uri="{FF2B5EF4-FFF2-40B4-BE49-F238E27FC236}">
                  <a16:creationId xmlns:a16="http://schemas.microsoft.com/office/drawing/2014/main" id="{B3B5C462-45B6-0B4C-A980-0482B4B74052}"/>
                </a:ext>
              </a:extLst>
            </p:cNvPr>
            <p:cNvSpPr/>
            <p:nvPr/>
          </p:nvSpPr>
          <p:spPr>
            <a:xfrm>
              <a:off x="6052888" y="1435897"/>
              <a:ext cx="416560" cy="4165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46" name="Picture 45">
              <a:extLst>
                <a:ext uri="{FF2B5EF4-FFF2-40B4-BE49-F238E27FC236}">
                  <a16:creationId xmlns:a16="http://schemas.microsoft.com/office/drawing/2014/main" id="{60BB8AA9-CCB0-D14A-B77E-0DA5E76233F1}"/>
                </a:ext>
              </a:extLst>
            </p:cNvPr>
            <p:cNvPicPr>
              <a:picLocks noChangeAspect="1"/>
            </p:cNvPicPr>
            <p:nvPr/>
          </p:nvPicPr>
          <p:blipFill>
            <a:blip r:embed="rId2" cstate="print">
              <a:lum bright="70000" contrast="-70000"/>
              <a:extLst>
                <a:ext uri="{BEBA8EAE-BF5A-486C-A8C5-ECC9F3942E4B}">
                  <a14:imgProps xmlns:a14="http://schemas.microsoft.com/office/drawing/2010/main">
                    <a14:imgLayer r:embed="rId3">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136156" y="1570901"/>
              <a:ext cx="257303" cy="193802"/>
            </a:xfrm>
            <a:prstGeom prst="rect">
              <a:avLst/>
            </a:prstGeom>
          </p:spPr>
        </p:pic>
      </p:grpSp>
      <p:grpSp>
        <p:nvGrpSpPr>
          <p:cNvPr id="50" name="Group 49">
            <a:extLst>
              <a:ext uri="{FF2B5EF4-FFF2-40B4-BE49-F238E27FC236}">
                <a16:creationId xmlns:a16="http://schemas.microsoft.com/office/drawing/2014/main" id="{5CAF5AD7-CA74-4F46-8AD1-8830C860F105}"/>
              </a:ext>
            </a:extLst>
          </p:cNvPr>
          <p:cNvGrpSpPr/>
          <p:nvPr/>
        </p:nvGrpSpPr>
        <p:grpSpPr>
          <a:xfrm>
            <a:off x="5895676" y="4856430"/>
            <a:ext cx="416560" cy="416560"/>
            <a:chOff x="6052888" y="1435897"/>
            <a:chExt cx="416560" cy="416560"/>
          </a:xfrm>
          <a:solidFill>
            <a:schemeClr val="accent2"/>
          </a:solidFill>
        </p:grpSpPr>
        <p:sp>
          <p:nvSpPr>
            <p:cNvPr id="51" name="Oval 50">
              <a:extLst>
                <a:ext uri="{FF2B5EF4-FFF2-40B4-BE49-F238E27FC236}">
                  <a16:creationId xmlns:a16="http://schemas.microsoft.com/office/drawing/2014/main" id="{A9C857F0-240D-D442-A91B-A1D0A7FC8DF2}"/>
                </a:ext>
              </a:extLst>
            </p:cNvPr>
            <p:cNvSpPr/>
            <p:nvPr/>
          </p:nvSpPr>
          <p:spPr>
            <a:xfrm>
              <a:off x="6052888" y="1435897"/>
              <a:ext cx="416560" cy="4165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52" name="Picture 51">
              <a:extLst>
                <a:ext uri="{FF2B5EF4-FFF2-40B4-BE49-F238E27FC236}">
                  <a16:creationId xmlns:a16="http://schemas.microsoft.com/office/drawing/2014/main" id="{51742D9D-0E33-7A48-8300-7EF284FE2BFB}"/>
                </a:ext>
              </a:extLst>
            </p:cNvPr>
            <p:cNvPicPr>
              <a:picLocks noChangeAspect="1"/>
            </p:cNvPicPr>
            <p:nvPr/>
          </p:nvPicPr>
          <p:blipFill>
            <a:blip r:embed="rId2" cstate="print">
              <a:lum bright="70000" contrast="-70000"/>
              <a:extLst>
                <a:ext uri="{BEBA8EAE-BF5A-486C-A8C5-ECC9F3942E4B}">
                  <a14:imgProps xmlns:a14="http://schemas.microsoft.com/office/drawing/2010/main">
                    <a14:imgLayer r:embed="rId3">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136156" y="1570901"/>
              <a:ext cx="257303" cy="193802"/>
            </a:xfrm>
            <a:prstGeom prst="rect">
              <a:avLst/>
            </a:prstGeom>
            <a:grpFill/>
          </p:spPr>
        </p:pic>
      </p:grpSp>
      <p:sp>
        <p:nvSpPr>
          <p:cNvPr id="4" name="TextBox 3"/>
          <p:cNvSpPr txBox="1"/>
          <p:nvPr/>
        </p:nvSpPr>
        <p:spPr>
          <a:xfrm>
            <a:off x="6654372" y="1693996"/>
            <a:ext cx="4794838" cy="738664"/>
          </a:xfrm>
          <a:prstGeom prst="rect">
            <a:avLst/>
          </a:prstGeom>
          <a:noFill/>
        </p:spPr>
        <p:txBody>
          <a:bodyPr wrap="square" rtlCol="0">
            <a:spAutoFit/>
          </a:bodyPr>
          <a:lstStyle/>
          <a:p>
            <a:r>
              <a:rPr lang="en-US" sz="1400" dirty="0">
                <a:solidFill>
                  <a:schemeClr val="bg2"/>
                </a:solidFill>
              </a:rPr>
              <a:t>Existing Query-Based users of HIE are increasingly asking for support to relay their query to broader range of networks</a:t>
            </a:r>
          </a:p>
        </p:txBody>
      </p:sp>
      <p:sp>
        <p:nvSpPr>
          <p:cNvPr id="27" name="TextBox 26"/>
          <p:cNvSpPr txBox="1"/>
          <p:nvPr/>
        </p:nvSpPr>
        <p:spPr>
          <a:xfrm>
            <a:off x="6654372" y="3314616"/>
            <a:ext cx="4794838" cy="738664"/>
          </a:xfrm>
          <a:prstGeom prst="rect">
            <a:avLst/>
          </a:prstGeom>
          <a:noFill/>
        </p:spPr>
        <p:txBody>
          <a:bodyPr wrap="square" rtlCol="0">
            <a:spAutoFit/>
          </a:bodyPr>
          <a:lstStyle/>
          <a:p>
            <a:r>
              <a:rPr lang="en-US" sz="1400" dirty="0">
                <a:solidFill>
                  <a:schemeClr val="bg2"/>
                </a:solidFill>
              </a:rPr>
              <a:t>In partnership with HIE participating health plans Reliance will begin handling consumer queries for clinical data</a:t>
            </a:r>
          </a:p>
        </p:txBody>
      </p:sp>
      <p:sp>
        <p:nvSpPr>
          <p:cNvPr id="30" name="TextBox 29"/>
          <p:cNvSpPr txBox="1"/>
          <p:nvPr/>
        </p:nvSpPr>
        <p:spPr>
          <a:xfrm>
            <a:off x="6654372" y="5186247"/>
            <a:ext cx="4794838" cy="523220"/>
          </a:xfrm>
          <a:prstGeom prst="rect">
            <a:avLst/>
          </a:prstGeom>
          <a:noFill/>
        </p:spPr>
        <p:txBody>
          <a:bodyPr wrap="square" rtlCol="0">
            <a:spAutoFit/>
          </a:bodyPr>
          <a:lstStyle/>
          <a:p>
            <a:r>
              <a:rPr lang="en-US" sz="1400" dirty="0">
                <a:solidFill>
                  <a:schemeClr val="bg2"/>
                </a:solidFill>
              </a:rPr>
              <a:t>Allowing for queries to and from Community Based Organization systems.</a:t>
            </a:r>
          </a:p>
        </p:txBody>
      </p:sp>
    </p:spTree>
    <p:extLst>
      <p:ext uri="{BB962C8B-B14F-4D97-AF65-F5344CB8AC3E}">
        <p14:creationId xmlns:p14="http://schemas.microsoft.com/office/powerpoint/2010/main" val="30387296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AD32F7D9-4369-F049-A2C1-18EB47D2C7A7}"/>
              </a:ext>
            </a:extLst>
          </p:cNvPr>
          <p:cNvSpPr>
            <a:spLocks noGrp="1"/>
          </p:cNvSpPr>
          <p:nvPr>
            <p:ph type="sldNum" sz="quarter" idx="4294967295"/>
          </p:nvPr>
        </p:nvSpPr>
        <p:spPr>
          <a:xfrm>
            <a:off x="11360517" y="6390178"/>
            <a:ext cx="513735" cy="227164"/>
          </a:xfrm>
          <a:noFill/>
          <a:ln>
            <a:noFill/>
          </a:ln>
        </p:spPr>
        <p:txBody>
          <a:bodyPr>
            <a:normAutofit/>
          </a:bodyPr>
          <a:lstStyle/>
          <a:p>
            <a:fld id="{2F8AF2E6-64A8-0F46-AF27-0A96D82A033B}" type="slidenum">
              <a:rPr lang="en-US" smtClean="0"/>
              <a:t>17</a:t>
            </a:fld>
            <a:endParaRPr lang="en-US" dirty="0"/>
          </a:p>
        </p:txBody>
      </p:sp>
      <p:sp>
        <p:nvSpPr>
          <p:cNvPr id="11" name="Title 3">
            <a:extLst>
              <a:ext uri="{FF2B5EF4-FFF2-40B4-BE49-F238E27FC236}">
                <a16:creationId xmlns:a16="http://schemas.microsoft.com/office/drawing/2014/main" id="{E3178E4C-1259-1943-8CB4-C222AF264339}"/>
              </a:ext>
            </a:extLst>
          </p:cNvPr>
          <p:cNvSpPr txBox="1">
            <a:spLocks/>
          </p:cNvSpPr>
          <p:nvPr/>
        </p:nvSpPr>
        <p:spPr>
          <a:xfrm>
            <a:off x="810883" y="2389412"/>
            <a:ext cx="10948726" cy="1783443"/>
          </a:xfrm>
          <a:prstGeom prst="rect">
            <a:avLst/>
          </a:prstGeom>
        </p:spPr>
        <p:txBody>
          <a:bodyPr wrap="square" lIns="0" rIns="0"/>
          <a:lstStyle>
            <a:lvl1pPr algn="l" defTabSz="914318" rtl="0" eaLnBrk="1" latinLnBrk="0" hangingPunct="1">
              <a:lnSpc>
                <a:spcPct val="75000"/>
              </a:lnSpc>
              <a:spcBef>
                <a:spcPct val="0"/>
              </a:spcBef>
              <a:buNone/>
              <a:defRPr sz="3600" b="0" i="1" kern="1200" spc="0" baseline="0">
                <a:solidFill>
                  <a:srgbClr val="1E22AA"/>
                </a:solidFill>
                <a:latin typeface="Prometo Medium" panose="020B0604030203060203" pitchFamily="34" charset="77"/>
                <a:ea typeface="+mj-ea"/>
                <a:cs typeface="+mj-cs"/>
              </a:defRPr>
            </a:lvl1pPr>
          </a:lstStyle>
          <a:p>
            <a:r>
              <a:rPr lang="en-US" sz="6000" dirty="0">
                <a:solidFill>
                  <a:srgbClr val="FFFFFF"/>
                </a:solidFill>
                <a:latin typeface="Prometo Medium" panose="020B0704030203060203" pitchFamily="34" charset="0"/>
              </a:rPr>
              <a:t>Multiple Document Request &amp; Patient Discovery</a:t>
            </a:r>
          </a:p>
        </p:txBody>
      </p:sp>
      <p:sp>
        <p:nvSpPr>
          <p:cNvPr id="14" name="Slide Number Placeholder 3">
            <a:extLst>
              <a:ext uri="{FF2B5EF4-FFF2-40B4-BE49-F238E27FC236}">
                <a16:creationId xmlns:a16="http://schemas.microsoft.com/office/drawing/2014/main" id="{AD32F7D9-4369-F049-A2C1-18EB47D2C7A7}"/>
              </a:ext>
            </a:extLst>
          </p:cNvPr>
          <p:cNvSpPr>
            <a:spLocks noGrp="1"/>
          </p:cNvSpPr>
          <p:nvPr>
            <p:ph type="sldNum" sz="quarter" idx="4"/>
          </p:nvPr>
        </p:nvSpPr>
        <p:spPr>
          <a:xfrm>
            <a:off x="11360517" y="6390178"/>
            <a:ext cx="513735" cy="227164"/>
          </a:xfrm>
          <a:noFill/>
          <a:ln>
            <a:noFill/>
          </a:ln>
        </p:spPr>
        <p:txBody>
          <a:bodyPr>
            <a:normAutofit/>
          </a:bodyPr>
          <a:lstStyle/>
          <a:p>
            <a:fld id="{2F8AF2E6-64A8-0F46-AF27-0A96D82A033B}" type="slidenum">
              <a:rPr lang="en-US" smtClean="0"/>
              <a:t>17</a:t>
            </a:fld>
            <a:endParaRPr lang="en-US" dirty="0"/>
          </a:p>
        </p:txBody>
      </p:sp>
      <p:sp>
        <p:nvSpPr>
          <p:cNvPr id="3" name="TextBox 2"/>
          <p:cNvSpPr txBox="1"/>
          <p:nvPr/>
        </p:nvSpPr>
        <p:spPr>
          <a:xfrm>
            <a:off x="790335" y="4786560"/>
            <a:ext cx="3811712" cy="400110"/>
          </a:xfrm>
          <a:prstGeom prst="rect">
            <a:avLst/>
          </a:prstGeom>
          <a:noFill/>
        </p:spPr>
        <p:txBody>
          <a:bodyPr wrap="square" rtlCol="0">
            <a:spAutoFit/>
          </a:bodyPr>
          <a:lstStyle/>
          <a:p>
            <a:r>
              <a:rPr lang="en-US" sz="2000" dirty="0">
                <a:solidFill>
                  <a:schemeClr val="accent2"/>
                </a:solidFill>
                <a:latin typeface="Prometo Medium" panose="020B0704030203060203" pitchFamily="34" charset="0"/>
              </a:rPr>
              <a:t>Candice Titus</a:t>
            </a:r>
          </a:p>
        </p:txBody>
      </p:sp>
      <p:sp>
        <p:nvSpPr>
          <p:cNvPr id="15" name="TextBox 14"/>
          <p:cNvSpPr txBox="1"/>
          <p:nvPr/>
        </p:nvSpPr>
        <p:spPr>
          <a:xfrm>
            <a:off x="810882" y="5179581"/>
            <a:ext cx="4142118" cy="553998"/>
          </a:xfrm>
          <a:prstGeom prst="rect">
            <a:avLst/>
          </a:prstGeom>
          <a:noFill/>
        </p:spPr>
        <p:txBody>
          <a:bodyPr wrap="square" rtlCol="0">
            <a:spAutoFit/>
          </a:bodyPr>
          <a:lstStyle/>
          <a:p>
            <a:r>
              <a:rPr lang="en-US" sz="1500" dirty="0">
                <a:solidFill>
                  <a:schemeClr val="bg1"/>
                </a:solidFill>
              </a:rPr>
              <a:t>Associate Director of Interoperability, CRISP</a:t>
            </a:r>
          </a:p>
        </p:txBody>
      </p:sp>
    </p:spTree>
    <p:extLst>
      <p:ext uri="{BB962C8B-B14F-4D97-AF65-F5344CB8AC3E}">
        <p14:creationId xmlns:p14="http://schemas.microsoft.com/office/powerpoint/2010/main" val="42678692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687" y="967154"/>
            <a:ext cx="10689600" cy="378069"/>
          </a:xfrm>
        </p:spPr>
        <p:txBody>
          <a:bodyPr/>
          <a:lstStyle/>
          <a:p>
            <a:r>
              <a:rPr lang="en-US" sz="3200" dirty="0"/>
              <a:t>Multiple Document Request (Carequality via eHealth Exchange)</a:t>
            </a:r>
          </a:p>
        </p:txBody>
      </p:sp>
      <p:sp>
        <p:nvSpPr>
          <p:cNvPr id="4" name="Slide Number Placeholder 3"/>
          <p:cNvSpPr>
            <a:spLocks noGrp="1"/>
          </p:cNvSpPr>
          <p:nvPr>
            <p:ph type="sldNum" sz="quarter" idx="12"/>
          </p:nvPr>
        </p:nvSpPr>
        <p:spPr/>
        <p:txBody>
          <a:bodyPr/>
          <a:lstStyle/>
          <a:p>
            <a:fld id="{2F8AF2E6-64A8-0F46-AF27-0A96D82A033B}" type="slidenum">
              <a:rPr lang="en-US" smtClean="0"/>
              <a:pPr/>
              <a:t>18</a:t>
            </a:fld>
            <a:endParaRPr lang="en-US" dirty="0"/>
          </a:p>
        </p:txBody>
      </p:sp>
      <p:pic>
        <p:nvPicPr>
          <p:cNvPr id="5" name="Picture 4">
            <a:extLst>
              <a:ext uri="{FF2B5EF4-FFF2-40B4-BE49-F238E27FC236}">
                <a16:creationId xmlns:a16="http://schemas.microsoft.com/office/drawing/2014/main" id="{30B236E8-6263-4EAE-A108-F256C5229140}"/>
              </a:ext>
            </a:extLst>
          </p:cNvPr>
          <p:cNvPicPr>
            <a:picLocks noChangeAspect="1"/>
          </p:cNvPicPr>
          <p:nvPr/>
        </p:nvPicPr>
        <p:blipFill>
          <a:blip r:embed="rId2"/>
          <a:stretch>
            <a:fillRect/>
          </a:stretch>
        </p:blipFill>
        <p:spPr>
          <a:xfrm>
            <a:off x="166687" y="1667510"/>
            <a:ext cx="11858625" cy="3962400"/>
          </a:xfrm>
          <a:prstGeom prst="rect">
            <a:avLst/>
          </a:prstGeom>
        </p:spPr>
      </p:pic>
      <p:sp>
        <p:nvSpPr>
          <p:cNvPr id="8" name="Content Placeholder 2">
            <a:extLst>
              <a:ext uri="{FF2B5EF4-FFF2-40B4-BE49-F238E27FC236}">
                <a16:creationId xmlns:a16="http://schemas.microsoft.com/office/drawing/2014/main" id="{E8A3434C-7A4A-4474-9F9E-42D4BCB2EDE2}"/>
              </a:ext>
            </a:extLst>
          </p:cNvPr>
          <p:cNvSpPr>
            <a:spLocks noGrp="1"/>
          </p:cNvSpPr>
          <p:nvPr>
            <p:ph sz="half" idx="1"/>
          </p:nvPr>
        </p:nvSpPr>
        <p:spPr>
          <a:xfrm>
            <a:off x="166687" y="5701811"/>
            <a:ext cx="10949553" cy="378069"/>
          </a:xfrm>
        </p:spPr>
        <p:txBody>
          <a:bodyPr numCol="4">
            <a:normAutofit fontScale="55000" lnSpcReduction="20000"/>
          </a:bodyPr>
          <a:lstStyle/>
          <a:p>
            <a:pPr marL="0" indent="0">
              <a:spcBef>
                <a:spcPts val="0"/>
              </a:spcBef>
              <a:buNone/>
            </a:pPr>
            <a:r>
              <a:rPr lang="en-US" sz="3400" dirty="0">
                <a:solidFill>
                  <a:schemeClr val="tx1"/>
                </a:solidFill>
              </a:rPr>
              <a:t>Known Implementors: </a:t>
            </a:r>
          </a:p>
          <a:p>
            <a:pPr>
              <a:spcBef>
                <a:spcPts val="0"/>
              </a:spcBef>
            </a:pPr>
            <a:r>
              <a:rPr lang="en-US" sz="3400" dirty="0">
                <a:solidFill>
                  <a:schemeClr val="tx1"/>
                </a:solidFill>
              </a:rPr>
              <a:t>CommonWell</a:t>
            </a:r>
          </a:p>
          <a:p>
            <a:pPr marL="457200" indent="-457200">
              <a:spcBef>
                <a:spcPts val="0"/>
              </a:spcBef>
              <a:buFont typeface="Arial" panose="020B0604020202020204" pitchFamily="34" charset="0"/>
              <a:buChar char="•"/>
            </a:pPr>
            <a:r>
              <a:rPr lang="en-US" sz="3400" dirty="0">
                <a:solidFill>
                  <a:schemeClr val="tx1"/>
                </a:solidFill>
              </a:rPr>
              <a:t>Kno2</a:t>
            </a:r>
          </a:p>
          <a:p>
            <a:pPr marL="457200" indent="-457200">
              <a:spcBef>
                <a:spcPts val="0"/>
              </a:spcBef>
              <a:buFont typeface="Arial" panose="020B0604020202020204" pitchFamily="34" charset="0"/>
              <a:buChar char="•"/>
            </a:pPr>
            <a:r>
              <a:rPr lang="en-US" sz="3400" dirty="0">
                <a:solidFill>
                  <a:schemeClr val="tx1"/>
                </a:solidFill>
              </a:rPr>
              <a:t>Redox</a:t>
            </a:r>
          </a:p>
        </p:txBody>
      </p:sp>
    </p:spTree>
    <p:extLst>
      <p:ext uri="{BB962C8B-B14F-4D97-AF65-F5344CB8AC3E}">
        <p14:creationId xmlns:p14="http://schemas.microsoft.com/office/powerpoint/2010/main" val="37306415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687" y="967154"/>
            <a:ext cx="10689600" cy="378069"/>
          </a:xfrm>
        </p:spPr>
        <p:txBody>
          <a:bodyPr/>
          <a:lstStyle/>
          <a:p>
            <a:r>
              <a:rPr lang="en-US" sz="3200" dirty="0"/>
              <a:t>Multiple Document Request (Carequality via eHealth Exchange)</a:t>
            </a:r>
          </a:p>
        </p:txBody>
      </p:sp>
      <p:sp>
        <p:nvSpPr>
          <p:cNvPr id="4" name="Slide Number Placeholder 3"/>
          <p:cNvSpPr>
            <a:spLocks noGrp="1"/>
          </p:cNvSpPr>
          <p:nvPr>
            <p:ph type="sldNum" sz="quarter" idx="12"/>
          </p:nvPr>
        </p:nvSpPr>
        <p:spPr/>
        <p:txBody>
          <a:bodyPr/>
          <a:lstStyle/>
          <a:p>
            <a:fld id="{2F8AF2E6-64A8-0F46-AF27-0A96D82A033B}" type="slidenum">
              <a:rPr lang="en-US" smtClean="0"/>
              <a:pPr/>
              <a:t>19</a:t>
            </a:fld>
            <a:endParaRPr lang="en-US" dirty="0"/>
          </a:p>
        </p:txBody>
      </p:sp>
      <p:sp>
        <p:nvSpPr>
          <p:cNvPr id="8" name="Content Placeholder 2">
            <a:extLst>
              <a:ext uri="{FF2B5EF4-FFF2-40B4-BE49-F238E27FC236}">
                <a16:creationId xmlns:a16="http://schemas.microsoft.com/office/drawing/2014/main" id="{E8A3434C-7A4A-4474-9F9E-42D4BCB2EDE2}"/>
              </a:ext>
            </a:extLst>
          </p:cNvPr>
          <p:cNvSpPr>
            <a:spLocks noGrp="1"/>
          </p:cNvSpPr>
          <p:nvPr>
            <p:ph sz="half" idx="1"/>
          </p:nvPr>
        </p:nvSpPr>
        <p:spPr>
          <a:xfrm>
            <a:off x="166687" y="5701811"/>
            <a:ext cx="10949553" cy="378069"/>
          </a:xfrm>
        </p:spPr>
        <p:txBody>
          <a:bodyPr numCol="4">
            <a:normAutofit fontScale="55000" lnSpcReduction="20000"/>
          </a:bodyPr>
          <a:lstStyle/>
          <a:p>
            <a:pPr marL="0" indent="0">
              <a:spcBef>
                <a:spcPts val="0"/>
              </a:spcBef>
              <a:buNone/>
            </a:pPr>
            <a:r>
              <a:rPr lang="en-US" sz="3400" dirty="0">
                <a:solidFill>
                  <a:schemeClr val="tx1"/>
                </a:solidFill>
              </a:rPr>
              <a:t>Known Implementors: </a:t>
            </a:r>
          </a:p>
          <a:p>
            <a:pPr>
              <a:spcBef>
                <a:spcPts val="0"/>
              </a:spcBef>
            </a:pPr>
            <a:r>
              <a:rPr lang="en-US" sz="3400" dirty="0">
                <a:solidFill>
                  <a:schemeClr val="tx1"/>
                </a:solidFill>
              </a:rPr>
              <a:t>CommonWell</a:t>
            </a:r>
          </a:p>
          <a:p>
            <a:pPr marL="457200" indent="-457200">
              <a:spcBef>
                <a:spcPts val="0"/>
              </a:spcBef>
              <a:buFont typeface="Arial" panose="020B0604020202020204" pitchFamily="34" charset="0"/>
              <a:buChar char="•"/>
            </a:pPr>
            <a:r>
              <a:rPr lang="en-US" sz="3400" dirty="0">
                <a:solidFill>
                  <a:schemeClr val="tx1"/>
                </a:solidFill>
              </a:rPr>
              <a:t>Kno2</a:t>
            </a:r>
          </a:p>
          <a:p>
            <a:pPr marL="457200" indent="-457200">
              <a:spcBef>
                <a:spcPts val="0"/>
              </a:spcBef>
              <a:buFont typeface="Arial" panose="020B0604020202020204" pitchFamily="34" charset="0"/>
              <a:buChar char="•"/>
            </a:pPr>
            <a:r>
              <a:rPr lang="en-US" sz="3400" dirty="0">
                <a:solidFill>
                  <a:schemeClr val="tx1"/>
                </a:solidFill>
              </a:rPr>
              <a:t>Redox</a:t>
            </a:r>
          </a:p>
        </p:txBody>
      </p:sp>
      <p:pic>
        <p:nvPicPr>
          <p:cNvPr id="6" name="Picture 5">
            <a:extLst>
              <a:ext uri="{FF2B5EF4-FFF2-40B4-BE49-F238E27FC236}">
                <a16:creationId xmlns:a16="http://schemas.microsoft.com/office/drawing/2014/main" id="{BC8DB075-DB10-483C-A065-6CB52AFAF0FC}"/>
              </a:ext>
            </a:extLst>
          </p:cNvPr>
          <p:cNvPicPr>
            <a:picLocks noChangeAspect="1"/>
          </p:cNvPicPr>
          <p:nvPr/>
        </p:nvPicPr>
        <p:blipFill>
          <a:blip r:embed="rId2"/>
          <a:stretch>
            <a:fillRect/>
          </a:stretch>
        </p:blipFill>
        <p:spPr>
          <a:xfrm>
            <a:off x="142875" y="1606061"/>
            <a:ext cx="11906250" cy="4095750"/>
          </a:xfrm>
          <a:prstGeom prst="rect">
            <a:avLst/>
          </a:prstGeom>
        </p:spPr>
      </p:pic>
    </p:spTree>
    <p:extLst>
      <p:ext uri="{BB962C8B-B14F-4D97-AF65-F5344CB8AC3E}">
        <p14:creationId xmlns:p14="http://schemas.microsoft.com/office/powerpoint/2010/main" val="3059392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marL="0" marR="0" lvl="0" indent="0" algn="ctr" defTabSz="91433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330" rtl="0" eaLnBrk="1" fontAlgn="auto" latinLnBrk="0" hangingPunct="1">
                <a:lnSpc>
                  <a:spcPct val="100000"/>
                </a:lnSpc>
                <a:spcBef>
                  <a:spcPts val="0"/>
                </a:spcBef>
                <a:spcAft>
                  <a:spcPts val="0"/>
                </a:spcAft>
                <a:buClrTx/>
                <a:buSzTx/>
                <a:buFontTx/>
                <a:buNone/>
                <a:tabLst/>
                <a:defRPr/>
              </a:pPr>
              <a:t>2</a:t>
            </a:fld>
            <a:endParaRPr kumimoji="0" lang="en-US" sz="803"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Placeholder 3"/>
          <p:cNvPicPr>
            <a:picLocks noGrp="1" noChangeAspect="1"/>
          </p:cNvPicPr>
          <p:nvPr>
            <p:ph type="pic" sz="quarter" idx="12"/>
          </p:nvPr>
        </p:nvPicPr>
        <p:blipFill rotWithShape="1">
          <a:blip r:embed="rId2" cstate="print">
            <a:extLst>
              <a:ext uri="{28A0092B-C50C-407E-A947-70E740481C1C}">
                <a14:useLocalDpi xmlns:a14="http://schemas.microsoft.com/office/drawing/2010/main" val="0"/>
              </a:ext>
            </a:extLst>
          </a:blip>
          <a:srcRect l="7084" t="516" r="43163" b="-516"/>
          <a:stretch/>
        </p:blipFill>
        <p:spPr/>
      </p:pic>
      <p:sp>
        <p:nvSpPr>
          <p:cNvPr id="7" name="TextBox 6"/>
          <p:cNvSpPr txBox="1"/>
          <p:nvPr/>
        </p:nvSpPr>
        <p:spPr>
          <a:xfrm>
            <a:off x="659952" y="2274910"/>
            <a:ext cx="5441515" cy="4228850"/>
          </a:xfrm>
          <a:prstGeom prst="rect">
            <a:avLst/>
          </a:prstGeom>
          <a:noFill/>
        </p:spPr>
        <p:txBody>
          <a:bodyPr wrap="square" lIns="0" rIns="0" rtlCol="0">
            <a:spAutoFit/>
          </a:bodyPr>
          <a:lstStyle/>
          <a:p>
            <a:pPr marR="0" lvl="0" algn="l" defTabSz="914330" rtl="0" eaLnBrk="1" fontAlgn="auto" latinLnBrk="0" hangingPunct="1">
              <a:lnSpc>
                <a:spcPct val="120000"/>
              </a:lnSpc>
              <a:spcBef>
                <a:spcPts val="0"/>
              </a:spcBef>
              <a:spcAft>
                <a:spcPts val="0"/>
              </a:spcAft>
              <a:buClrTx/>
              <a:buSzTx/>
              <a:tabLst/>
              <a:defRPr/>
            </a:pPr>
            <a:endParaRPr kumimoji="0" lang="en-US" sz="1600" b="0" i="0" u="none" strike="noStrike" kern="1200" cap="none" spc="0" normalizeH="0" baseline="0" noProof="0" dirty="0">
              <a:ln>
                <a:noFill/>
              </a:ln>
              <a:solidFill>
                <a:srgbClr val="000000">
                  <a:alpha val="70000"/>
                </a:srgbClr>
              </a:solidFill>
              <a:effectLst/>
              <a:uLnTx/>
              <a:uFillTx/>
              <a:latin typeface="Century Gothic" panose="020B0502020202020204" pitchFamily="34" charset="0"/>
              <a:ea typeface="+mn-ea"/>
              <a:cs typeface="+mn-cs"/>
            </a:endParaRPr>
          </a:p>
          <a:p>
            <a:pPr marL="285750" marR="0" lvl="0" indent="-285750" algn="l" defTabSz="91433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n-US" sz="1600" dirty="0">
                <a:solidFill>
                  <a:srgbClr val="000000">
                    <a:alpha val="70000"/>
                  </a:srgbClr>
                </a:solidFill>
                <a:latin typeface="Century Gothic" panose="020B0502020202020204" pitchFamily="34" charset="0"/>
              </a:rPr>
              <a:t>Comprised of nearly </a:t>
            </a:r>
            <a:r>
              <a:rPr lang="en-US" sz="1600" b="1" dirty="0">
                <a:solidFill>
                  <a:srgbClr val="000000">
                    <a:alpha val="70000"/>
                  </a:srgbClr>
                </a:solidFill>
                <a:latin typeface="Century Gothic" panose="020B0502020202020204" pitchFamily="34" charset="0"/>
              </a:rPr>
              <a:t>8,000 HIMSS members</a:t>
            </a:r>
          </a:p>
          <a:p>
            <a:pPr marR="0" lvl="0" algn="l" defTabSz="914330" rtl="0" eaLnBrk="1" fontAlgn="auto" latinLnBrk="0" hangingPunct="1">
              <a:lnSpc>
                <a:spcPct val="120000"/>
              </a:lnSpc>
              <a:spcBef>
                <a:spcPts val="0"/>
              </a:spcBef>
              <a:spcAft>
                <a:spcPts val="0"/>
              </a:spcAft>
              <a:buClrTx/>
              <a:buSzTx/>
              <a:tabLst/>
              <a:defRPr/>
            </a:pPr>
            <a:endParaRPr lang="en-US" sz="1600" dirty="0">
              <a:solidFill>
                <a:srgbClr val="000000">
                  <a:alpha val="70000"/>
                </a:srgbClr>
              </a:solidFill>
              <a:latin typeface="Century Gothic" panose="020B0502020202020204" pitchFamily="34" charset="0"/>
            </a:endParaRPr>
          </a:p>
          <a:p>
            <a:pPr marL="285750" marR="0" lvl="0" indent="-285750" algn="l" defTabSz="91433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alpha val="70000"/>
                  </a:srgbClr>
                </a:solidFill>
                <a:effectLst/>
                <a:uLnTx/>
                <a:uFillTx/>
                <a:latin typeface="Century Gothic" panose="020B0502020202020204" pitchFamily="34" charset="0"/>
                <a:ea typeface="+mn-ea"/>
                <a:cs typeface="+mn-cs"/>
              </a:rPr>
              <a:t>Connecting professionals committed to transforming health through standards-based interoperability and health information exchange</a:t>
            </a:r>
          </a:p>
          <a:p>
            <a:pPr marL="285750" marR="0" lvl="0" indent="-285750" algn="l" defTabSz="91433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alpha val="70000"/>
                </a:srgbClr>
              </a:solidFill>
              <a:effectLst/>
              <a:uLnTx/>
              <a:uFillTx/>
              <a:latin typeface="Century Gothic" panose="020B0502020202020204" pitchFamily="34" charset="0"/>
              <a:ea typeface="+mn-ea"/>
              <a:cs typeface="+mn-cs"/>
            </a:endParaRPr>
          </a:p>
          <a:p>
            <a:pPr marL="285750" marR="0" lvl="0" indent="-285750" algn="l" defTabSz="91433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alpha val="70000"/>
                  </a:srgbClr>
                </a:solidFill>
                <a:effectLst/>
                <a:uLnTx/>
                <a:uFillTx/>
                <a:latin typeface="Century Gothic" panose="020B0502020202020204" pitchFamily="34" charset="0"/>
                <a:ea typeface="+mn-ea"/>
                <a:cs typeface="+mn-cs"/>
              </a:rPr>
              <a:t>A dynamic community for sharing ideas, learning best practices and leveraging collaborative opportunities</a:t>
            </a:r>
          </a:p>
          <a:p>
            <a:pPr marL="285750" marR="0" lvl="0" indent="-285750" algn="l" defTabSz="91433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alpha val="70000"/>
                </a:srgbClr>
              </a:solidFill>
              <a:effectLst/>
              <a:uLnTx/>
              <a:uFillTx/>
              <a:latin typeface="Century Gothic" panose="020B0502020202020204" pitchFamily="34" charset="0"/>
              <a:ea typeface="+mn-ea"/>
              <a:cs typeface="+mn-cs"/>
            </a:endParaRPr>
          </a:p>
          <a:p>
            <a:pPr defTabSz="914330">
              <a:lnSpc>
                <a:spcPct val="120000"/>
              </a:lnSpc>
              <a:defRPr/>
            </a:pPr>
            <a:r>
              <a:rPr lang="en-US" sz="1600" b="1" dirty="0">
                <a:solidFill>
                  <a:srgbClr val="000000">
                    <a:alpha val="70000"/>
                  </a:srgbClr>
                </a:solidFill>
                <a:latin typeface="Century Gothic" panose="020B0502020202020204" pitchFamily="34" charset="0"/>
                <a:hlinkClick r:id="rId3"/>
              </a:rPr>
              <a:t>https://www.himss.org/membership-participation/communities</a:t>
            </a:r>
            <a:r>
              <a:rPr lang="en-US" sz="1600" b="1" dirty="0">
                <a:solidFill>
                  <a:srgbClr val="000000">
                    <a:alpha val="70000"/>
                  </a:srgbClr>
                </a:solidFill>
                <a:latin typeface="Century Gothic" panose="020B0502020202020204" pitchFamily="34" charset="0"/>
              </a:rPr>
              <a:t> </a:t>
            </a:r>
            <a:endParaRPr kumimoji="0" lang="en-US" sz="1600" b="0" i="0" u="none" strike="noStrike" kern="1200" cap="none" spc="0" normalizeH="0" baseline="0" noProof="0" dirty="0">
              <a:ln>
                <a:noFill/>
              </a:ln>
              <a:solidFill>
                <a:srgbClr val="000000">
                  <a:alpha val="70000"/>
                </a:srgbClr>
              </a:solidFill>
              <a:effectLst/>
              <a:uLnTx/>
              <a:uFillTx/>
              <a:latin typeface="Century Gothic" panose="020B0502020202020204" pitchFamily="34" charset="0"/>
              <a:ea typeface="+mn-ea"/>
              <a:cs typeface="+mn-cs"/>
            </a:endParaRPr>
          </a:p>
          <a:p>
            <a:pPr marR="0" lvl="0" algn="l" defTabSz="914330" rtl="0" eaLnBrk="1" fontAlgn="auto" latinLnBrk="0" hangingPunct="1">
              <a:lnSpc>
                <a:spcPct val="120000"/>
              </a:lnSpc>
              <a:spcBef>
                <a:spcPts val="0"/>
              </a:spcBef>
              <a:spcAft>
                <a:spcPts val="0"/>
              </a:spcAft>
              <a:buClrTx/>
              <a:buSzTx/>
              <a:tabLst/>
              <a:defRPr/>
            </a:pPr>
            <a:endParaRPr kumimoji="0" lang="en-US" sz="1600" b="0" i="0" u="none" strike="noStrike" kern="1200" cap="none" spc="0" normalizeH="0" baseline="0" noProof="0" dirty="0">
              <a:ln>
                <a:noFill/>
              </a:ln>
              <a:solidFill>
                <a:srgbClr val="000000">
                  <a:alpha val="70000"/>
                </a:srgbClr>
              </a:solidFill>
              <a:effectLst/>
              <a:uLnTx/>
              <a:uFillTx/>
              <a:latin typeface="Century Gothic" panose="020B0502020202020204" pitchFamily="34" charset="0"/>
              <a:ea typeface="+mn-ea"/>
              <a:cs typeface="+mn-cs"/>
            </a:endParaRPr>
          </a:p>
        </p:txBody>
      </p:sp>
      <p:sp>
        <p:nvSpPr>
          <p:cNvPr id="6" name="Oval 5"/>
          <p:cNvSpPr/>
          <p:nvPr/>
        </p:nvSpPr>
        <p:spPr>
          <a:xfrm>
            <a:off x="6004123" y="4578775"/>
            <a:ext cx="2307669" cy="21410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1" u="none" strike="noStrike" kern="1200" cap="none" spc="0" normalizeH="0" baseline="0" noProof="0" dirty="0">
                <a:ln>
                  <a:noFill/>
                </a:ln>
                <a:solidFill>
                  <a:srgbClr val="FFFFFF"/>
                </a:solidFill>
                <a:effectLst/>
                <a:uLnTx/>
                <a:uFillTx/>
                <a:latin typeface="+mj-lt"/>
                <a:ea typeface="+mn-ea"/>
                <a:cs typeface="+mn-cs"/>
              </a:rPr>
              <a:t>Join Today</a:t>
            </a:r>
          </a:p>
        </p:txBody>
      </p:sp>
      <p:sp>
        <p:nvSpPr>
          <p:cNvPr id="5" name="TextBox 4"/>
          <p:cNvSpPr txBox="1"/>
          <p:nvPr/>
        </p:nvSpPr>
        <p:spPr>
          <a:xfrm>
            <a:off x="846074" y="540774"/>
            <a:ext cx="2251087" cy="369332"/>
          </a:xfrm>
          <a:prstGeom prst="rect">
            <a:avLst/>
          </a:prstGeom>
          <a:solidFill>
            <a:schemeClr val="bg1"/>
          </a:solidFill>
        </p:spPr>
        <p:txBody>
          <a:bodyPr wrap="square" rtlCol="0">
            <a:spAutoFit/>
          </a:bodyPr>
          <a:lstStyle/>
          <a:p>
            <a:endParaRPr lang="en-US" dirty="0"/>
          </a:p>
        </p:txBody>
      </p:sp>
      <p:sp>
        <p:nvSpPr>
          <p:cNvPr id="2" name="Title 1"/>
          <p:cNvSpPr>
            <a:spLocks noGrp="1"/>
          </p:cNvSpPr>
          <p:nvPr>
            <p:ph type="title"/>
          </p:nvPr>
        </p:nvSpPr>
        <p:spPr>
          <a:xfrm>
            <a:off x="846074" y="656804"/>
            <a:ext cx="5069272" cy="1028700"/>
          </a:xfrm>
        </p:spPr>
        <p:txBody>
          <a:bodyPr wrap="square"/>
          <a:lstStyle/>
          <a:p>
            <a:r>
              <a:rPr lang="en-US" b="1" dirty="0">
                <a:latin typeface="+mj-lt"/>
              </a:rPr>
              <a:t>HIMSS Interoperability &amp; Health Information Exchange Community</a:t>
            </a:r>
          </a:p>
        </p:txBody>
      </p:sp>
    </p:spTree>
    <p:extLst>
      <p:ext uri="{BB962C8B-B14F-4D97-AF65-F5344CB8AC3E}">
        <p14:creationId xmlns:p14="http://schemas.microsoft.com/office/powerpoint/2010/main" val="22410302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AC9CF99-0EAB-4D8C-8E49-6D764CA8ACB7}"/>
              </a:ext>
            </a:extLst>
          </p:cNvPr>
          <p:cNvPicPr>
            <a:picLocks noChangeAspect="1"/>
          </p:cNvPicPr>
          <p:nvPr/>
        </p:nvPicPr>
        <p:blipFill>
          <a:blip r:embed="rId2"/>
          <a:stretch>
            <a:fillRect/>
          </a:stretch>
        </p:blipFill>
        <p:spPr>
          <a:xfrm>
            <a:off x="5777149" y="2530160"/>
            <a:ext cx="6319697" cy="4254538"/>
          </a:xfrm>
          <a:prstGeom prst="rect">
            <a:avLst/>
          </a:prstGeom>
        </p:spPr>
      </p:pic>
      <p:sp>
        <p:nvSpPr>
          <p:cNvPr id="2" name="Title 1"/>
          <p:cNvSpPr>
            <a:spLocks noGrp="1"/>
          </p:cNvSpPr>
          <p:nvPr>
            <p:ph type="title"/>
          </p:nvPr>
        </p:nvSpPr>
        <p:spPr>
          <a:xfrm>
            <a:off x="166687" y="967154"/>
            <a:ext cx="10689600" cy="378069"/>
          </a:xfrm>
        </p:spPr>
        <p:txBody>
          <a:bodyPr/>
          <a:lstStyle/>
          <a:p>
            <a:r>
              <a:rPr lang="en-US" sz="3200" dirty="0"/>
              <a:t>Patient Discovery - Multiple Names (Epic)</a:t>
            </a:r>
          </a:p>
        </p:txBody>
      </p:sp>
      <p:sp>
        <p:nvSpPr>
          <p:cNvPr id="4" name="Slide Number Placeholder 3"/>
          <p:cNvSpPr>
            <a:spLocks noGrp="1"/>
          </p:cNvSpPr>
          <p:nvPr>
            <p:ph type="sldNum" sz="quarter" idx="12"/>
          </p:nvPr>
        </p:nvSpPr>
        <p:spPr/>
        <p:txBody>
          <a:bodyPr/>
          <a:lstStyle/>
          <a:p>
            <a:fld id="{2F8AF2E6-64A8-0F46-AF27-0A96D82A033B}" type="slidenum">
              <a:rPr lang="en-US" smtClean="0"/>
              <a:pPr/>
              <a:t>20</a:t>
            </a:fld>
            <a:endParaRPr lang="en-US" dirty="0"/>
          </a:p>
        </p:txBody>
      </p:sp>
      <p:pic>
        <p:nvPicPr>
          <p:cNvPr id="10" name="Picture 9">
            <a:extLst>
              <a:ext uri="{FF2B5EF4-FFF2-40B4-BE49-F238E27FC236}">
                <a16:creationId xmlns:a16="http://schemas.microsoft.com/office/drawing/2014/main" id="{AA037219-BBE1-4D8A-B72E-3FCD802B9F27}"/>
              </a:ext>
            </a:extLst>
          </p:cNvPr>
          <p:cNvPicPr>
            <a:picLocks noChangeAspect="1"/>
          </p:cNvPicPr>
          <p:nvPr/>
        </p:nvPicPr>
        <p:blipFill>
          <a:blip r:embed="rId3"/>
          <a:stretch>
            <a:fillRect/>
          </a:stretch>
        </p:blipFill>
        <p:spPr>
          <a:xfrm>
            <a:off x="110652" y="1332585"/>
            <a:ext cx="5373223" cy="4558261"/>
          </a:xfrm>
          <a:prstGeom prst="rect">
            <a:avLst/>
          </a:prstGeom>
        </p:spPr>
      </p:pic>
    </p:spTree>
    <p:extLst>
      <p:ext uri="{BB962C8B-B14F-4D97-AF65-F5344CB8AC3E}">
        <p14:creationId xmlns:p14="http://schemas.microsoft.com/office/powerpoint/2010/main" val="38147879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687" y="967154"/>
            <a:ext cx="10689600" cy="378069"/>
          </a:xfrm>
        </p:spPr>
        <p:txBody>
          <a:bodyPr/>
          <a:lstStyle/>
          <a:p>
            <a:r>
              <a:rPr lang="en-US" sz="3200" dirty="0"/>
              <a:t>Patient Discovery - Multiple Names (Epic)</a:t>
            </a:r>
          </a:p>
        </p:txBody>
      </p:sp>
      <p:sp>
        <p:nvSpPr>
          <p:cNvPr id="4" name="Slide Number Placeholder 3"/>
          <p:cNvSpPr>
            <a:spLocks noGrp="1"/>
          </p:cNvSpPr>
          <p:nvPr>
            <p:ph type="sldNum" sz="quarter" idx="12"/>
          </p:nvPr>
        </p:nvSpPr>
        <p:spPr/>
        <p:txBody>
          <a:bodyPr/>
          <a:lstStyle/>
          <a:p>
            <a:fld id="{2F8AF2E6-64A8-0F46-AF27-0A96D82A033B}" type="slidenum">
              <a:rPr lang="en-US" smtClean="0"/>
              <a:pPr/>
              <a:t>21</a:t>
            </a:fld>
            <a:endParaRPr lang="en-US" dirty="0"/>
          </a:p>
        </p:txBody>
      </p:sp>
      <p:pic>
        <p:nvPicPr>
          <p:cNvPr id="6" name="Picture 5">
            <a:extLst>
              <a:ext uri="{FF2B5EF4-FFF2-40B4-BE49-F238E27FC236}">
                <a16:creationId xmlns:a16="http://schemas.microsoft.com/office/drawing/2014/main" id="{1EF924C9-31B5-491E-9C67-35D8E8498B0A}"/>
              </a:ext>
            </a:extLst>
          </p:cNvPr>
          <p:cNvPicPr>
            <a:picLocks noChangeAspect="1"/>
          </p:cNvPicPr>
          <p:nvPr/>
        </p:nvPicPr>
        <p:blipFill>
          <a:blip r:embed="rId2"/>
          <a:stretch>
            <a:fillRect/>
          </a:stretch>
        </p:blipFill>
        <p:spPr>
          <a:xfrm>
            <a:off x="166687" y="4171568"/>
            <a:ext cx="6400103" cy="2159071"/>
          </a:xfrm>
          <a:prstGeom prst="rect">
            <a:avLst/>
          </a:prstGeom>
          <a:effectLst>
            <a:outerShdw blurRad="50800" dist="50800" dir="5400000" algn="ctr" rotWithShape="0">
              <a:srgbClr val="000000"/>
            </a:outerShdw>
          </a:effectLst>
        </p:spPr>
      </p:pic>
      <p:pic>
        <p:nvPicPr>
          <p:cNvPr id="8" name="Picture 7">
            <a:extLst>
              <a:ext uri="{FF2B5EF4-FFF2-40B4-BE49-F238E27FC236}">
                <a16:creationId xmlns:a16="http://schemas.microsoft.com/office/drawing/2014/main" id="{58E236C5-544F-4732-A7F0-B62B66B1B5FE}"/>
              </a:ext>
            </a:extLst>
          </p:cNvPr>
          <p:cNvPicPr>
            <a:picLocks noChangeAspect="1"/>
          </p:cNvPicPr>
          <p:nvPr/>
        </p:nvPicPr>
        <p:blipFill>
          <a:blip r:embed="rId3"/>
          <a:stretch>
            <a:fillRect/>
          </a:stretch>
        </p:blipFill>
        <p:spPr>
          <a:xfrm>
            <a:off x="6096000" y="2754521"/>
            <a:ext cx="6022134" cy="1860854"/>
          </a:xfrm>
          <a:prstGeom prst="rect">
            <a:avLst/>
          </a:prstGeom>
          <a:effectLst>
            <a:outerShdw blurRad="50800" dist="50800" dir="5400000" algn="ctr" rotWithShape="0">
              <a:srgbClr val="000000"/>
            </a:outerShdw>
          </a:effectLst>
        </p:spPr>
      </p:pic>
      <p:pic>
        <p:nvPicPr>
          <p:cNvPr id="9" name="Picture 8">
            <a:extLst>
              <a:ext uri="{FF2B5EF4-FFF2-40B4-BE49-F238E27FC236}">
                <a16:creationId xmlns:a16="http://schemas.microsoft.com/office/drawing/2014/main" id="{35601697-2C6E-4A13-8835-F434B8520FC6}"/>
              </a:ext>
            </a:extLst>
          </p:cNvPr>
          <p:cNvPicPr>
            <a:picLocks noChangeAspect="1"/>
          </p:cNvPicPr>
          <p:nvPr/>
        </p:nvPicPr>
        <p:blipFill>
          <a:blip r:embed="rId2"/>
          <a:stretch>
            <a:fillRect/>
          </a:stretch>
        </p:blipFill>
        <p:spPr>
          <a:xfrm>
            <a:off x="166686" y="1405443"/>
            <a:ext cx="6400103" cy="2159071"/>
          </a:xfrm>
          <a:prstGeom prst="rect">
            <a:avLst/>
          </a:prstGeom>
          <a:effectLst>
            <a:outerShdw blurRad="50800" dist="50800" dir="5400000" algn="ctr" rotWithShape="0">
              <a:srgbClr val="000000"/>
            </a:outerShdw>
          </a:effectLst>
        </p:spPr>
      </p:pic>
      <p:pic>
        <p:nvPicPr>
          <p:cNvPr id="12" name="Picture 11">
            <a:extLst>
              <a:ext uri="{FF2B5EF4-FFF2-40B4-BE49-F238E27FC236}">
                <a16:creationId xmlns:a16="http://schemas.microsoft.com/office/drawing/2014/main" id="{399DC475-B6E8-401E-873A-86DD61921878}"/>
              </a:ext>
            </a:extLst>
          </p:cNvPr>
          <p:cNvPicPr>
            <a:picLocks noChangeAspect="1"/>
          </p:cNvPicPr>
          <p:nvPr/>
        </p:nvPicPr>
        <p:blipFill>
          <a:blip r:embed="rId4"/>
          <a:stretch>
            <a:fillRect/>
          </a:stretch>
        </p:blipFill>
        <p:spPr>
          <a:xfrm>
            <a:off x="1094786" y="5116530"/>
            <a:ext cx="2737475" cy="269148"/>
          </a:xfrm>
          <a:prstGeom prst="rect">
            <a:avLst/>
          </a:prstGeom>
        </p:spPr>
      </p:pic>
    </p:spTree>
    <p:extLst>
      <p:ext uri="{BB962C8B-B14F-4D97-AF65-F5344CB8AC3E}">
        <p14:creationId xmlns:p14="http://schemas.microsoft.com/office/powerpoint/2010/main" val="28998186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071" y="768935"/>
            <a:ext cx="10689600" cy="378069"/>
          </a:xfrm>
        </p:spPr>
        <p:txBody>
          <a:bodyPr/>
          <a:lstStyle/>
          <a:p>
            <a:r>
              <a:rPr lang="en-US" sz="3200" dirty="0"/>
              <a:t>Patient Discovery - Multiple Phone Numbers (ConnectVirginia)</a:t>
            </a:r>
          </a:p>
        </p:txBody>
      </p:sp>
      <p:sp>
        <p:nvSpPr>
          <p:cNvPr id="4" name="Slide Number Placeholder 3"/>
          <p:cNvSpPr>
            <a:spLocks noGrp="1"/>
          </p:cNvSpPr>
          <p:nvPr>
            <p:ph type="sldNum" sz="quarter" idx="12"/>
          </p:nvPr>
        </p:nvSpPr>
        <p:spPr/>
        <p:txBody>
          <a:bodyPr/>
          <a:lstStyle/>
          <a:p>
            <a:fld id="{2F8AF2E6-64A8-0F46-AF27-0A96D82A033B}" type="slidenum">
              <a:rPr lang="en-US" smtClean="0"/>
              <a:pPr/>
              <a:t>22</a:t>
            </a:fld>
            <a:endParaRPr lang="en-US" dirty="0"/>
          </a:p>
        </p:txBody>
      </p:sp>
      <p:sp>
        <p:nvSpPr>
          <p:cNvPr id="10" name="Slide Number Placeholder 1">
            <a:extLst>
              <a:ext uri="{FF2B5EF4-FFF2-40B4-BE49-F238E27FC236}">
                <a16:creationId xmlns:a16="http://schemas.microsoft.com/office/drawing/2014/main" id="{2500E64D-DB94-4921-AE96-F800F283B17E}"/>
              </a:ext>
            </a:extLst>
          </p:cNvPr>
          <p:cNvSpPr txBox="1">
            <a:spLocks/>
          </p:cNvSpPr>
          <p:nvPr/>
        </p:nvSpPr>
        <p:spPr>
          <a:xfrm>
            <a:off x="8808720" y="6356352"/>
            <a:ext cx="2743200" cy="365125"/>
          </a:xfrm>
          <a:prstGeom prst="rect">
            <a:avLst/>
          </a:prstGeom>
          <a:noFill/>
        </p:spPr>
        <p:txBody>
          <a:bodyPr vert="horz" wrap="square" lIns="0" tIns="0" rIns="0" bIns="0" rtlCol="0" anchor="ctr"/>
          <a:lstStyle>
            <a:defPPr>
              <a:defRPr lang="en-US"/>
            </a:defPPr>
            <a:lvl1pPr marL="0" algn="ctr" defTabSz="914400" rtl="0" eaLnBrk="1" latinLnBrk="0" hangingPunct="1">
              <a:defRPr sz="803" b="0" i="0" kern="120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F192F5-7590-44FF-9C83-33DE5B563EC3}" type="slidenum">
              <a:rPr lang="en-US" smtClean="0"/>
              <a:pPr/>
              <a:t>22</a:t>
            </a:fld>
            <a:endParaRPr lang="en-US" dirty="0"/>
          </a:p>
        </p:txBody>
      </p:sp>
      <p:sp>
        <p:nvSpPr>
          <p:cNvPr id="11" name="Content Placeholder 2">
            <a:extLst>
              <a:ext uri="{FF2B5EF4-FFF2-40B4-BE49-F238E27FC236}">
                <a16:creationId xmlns:a16="http://schemas.microsoft.com/office/drawing/2014/main" id="{52B866B1-2989-4DF8-BCA8-39197F3B7F62}"/>
              </a:ext>
            </a:extLst>
          </p:cNvPr>
          <p:cNvSpPr>
            <a:spLocks noGrp="1"/>
          </p:cNvSpPr>
          <p:nvPr>
            <p:ph sz="half" idx="1"/>
          </p:nvPr>
        </p:nvSpPr>
        <p:spPr>
          <a:xfrm>
            <a:off x="171968" y="1450383"/>
            <a:ext cx="3995995" cy="368785"/>
          </a:xfrm>
        </p:spPr>
        <p:txBody>
          <a:bodyPr>
            <a:normAutofit fontScale="55000" lnSpcReduction="20000"/>
          </a:bodyPr>
          <a:lstStyle/>
          <a:p>
            <a:pPr marL="0" indent="0">
              <a:spcBef>
                <a:spcPts val="1200"/>
              </a:spcBef>
              <a:spcAft>
                <a:spcPts val="1200"/>
              </a:spcAft>
              <a:buNone/>
            </a:pPr>
            <a:r>
              <a:rPr lang="en-US" sz="3000" b="1" dirty="0">
                <a:solidFill>
                  <a:schemeClr val="bg2">
                    <a:lumMod val="10000"/>
                  </a:schemeClr>
                </a:solidFill>
              </a:rPr>
              <a:t>One Telecom Element:</a:t>
            </a:r>
          </a:p>
        </p:txBody>
      </p:sp>
      <p:sp>
        <p:nvSpPr>
          <p:cNvPr id="13" name="Content Placeholder 2">
            <a:extLst>
              <a:ext uri="{FF2B5EF4-FFF2-40B4-BE49-F238E27FC236}">
                <a16:creationId xmlns:a16="http://schemas.microsoft.com/office/drawing/2014/main" id="{BA017F94-2ADA-4C42-BE68-86093B5C6EFA}"/>
              </a:ext>
            </a:extLst>
          </p:cNvPr>
          <p:cNvSpPr txBox="1">
            <a:spLocks/>
          </p:cNvSpPr>
          <p:nvPr/>
        </p:nvSpPr>
        <p:spPr>
          <a:xfrm>
            <a:off x="2646509" y="3586086"/>
            <a:ext cx="3995995" cy="368785"/>
          </a:xfrm>
          <a:prstGeom prst="rect">
            <a:avLst/>
          </a:prstGeom>
        </p:spPr>
        <p:txBody>
          <a:bodyPr vert="horz" lIns="91440" tIns="45720" rIns="91440" bIns="45720" rtlCol="0">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chemeClr val="tx1"/>
                </a:solidFill>
                <a:latin typeface="Myriad Pro Semibold"/>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yriad Pro Semibold"/>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b="0" kern="1200">
                <a:solidFill>
                  <a:schemeClr val="tx1"/>
                </a:solidFill>
                <a:latin typeface="Myriad Pro Semibold"/>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yriad Pro Semibold"/>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b="0" kern="1200">
                <a:solidFill>
                  <a:schemeClr val="tx1"/>
                </a:solidFill>
                <a:latin typeface="Myriad Pro Semibold"/>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spcAft>
                <a:spcPts val="1200"/>
              </a:spcAft>
            </a:pPr>
            <a:r>
              <a:rPr lang="en-US" sz="3000" b="1" dirty="0">
                <a:solidFill>
                  <a:schemeClr val="bg2">
                    <a:lumMod val="10000"/>
                  </a:schemeClr>
                </a:solidFill>
              </a:rPr>
              <a:t>Two Telecom Elements:</a:t>
            </a:r>
          </a:p>
        </p:txBody>
      </p:sp>
      <p:pic>
        <p:nvPicPr>
          <p:cNvPr id="14" name="Picture 13">
            <a:extLst>
              <a:ext uri="{FF2B5EF4-FFF2-40B4-BE49-F238E27FC236}">
                <a16:creationId xmlns:a16="http://schemas.microsoft.com/office/drawing/2014/main" id="{7877ADBE-362A-465B-A4EA-CE2A0B685737}"/>
              </a:ext>
            </a:extLst>
          </p:cNvPr>
          <p:cNvPicPr>
            <a:picLocks noChangeAspect="1"/>
          </p:cNvPicPr>
          <p:nvPr/>
        </p:nvPicPr>
        <p:blipFill>
          <a:blip r:embed="rId2"/>
          <a:stretch>
            <a:fillRect/>
          </a:stretch>
        </p:blipFill>
        <p:spPr>
          <a:xfrm>
            <a:off x="2537403" y="3895963"/>
            <a:ext cx="9018061" cy="2401481"/>
          </a:xfrm>
          <a:prstGeom prst="rect">
            <a:avLst/>
          </a:prstGeom>
          <a:effectLst>
            <a:outerShdw blurRad="50800" dist="50800" dir="5400000" algn="ctr" rotWithShape="0">
              <a:schemeClr val="tx1"/>
            </a:outerShdw>
          </a:effectLst>
        </p:spPr>
      </p:pic>
      <p:pic>
        <p:nvPicPr>
          <p:cNvPr id="15" name="Picture 14">
            <a:extLst>
              <a:ext uri="{FF2B5EF4-FFF2-40B4-BE49-F238E27FC236}">
                <a16:creationId xmlns:a16="http://schemas.microsoft.com/office/drawing/2014/main" id="{7C2B1C35-98D6-4957-B892-3340157DE5A6}"/>
              </a:ext>
            </a:extLst>
          </p:cNvPr>
          <p:cNvPicPr>
            <a:picLocks noChangeAspect="1"/>
          </p:cNvPicPr>
          <p:nvPr/>
        </p:nvPicPr>
        <p:blipFill>
          <a:blip r:embed="rId3"/>
          <a:stretch>
            <a:fillRect/>
          </a:stretch>
        </p:blipFill>
        <p:spPr>
          <a:xfrm>
            <a:off x="191071" y="1840504"/>
            <a:ext cx="8114529" cy="1361959"/>
          </a:xfrm>
          <a:prstGeom prst="rect">
            <a:avLst/>
          </a:prstGeom>
          <a:effectLst>
            <a:outerShdw blurRad="50800" dist="50800" dir="5400000" algn="ctr" rotWithShape="0">
              <a:schemeClr val="tx1"/>
            </a:outerShdw>
          </a:effectLst>
        </p:spPr>
      </p:pic>
    </p:spTree>
    <p:extLst>
      <p:ext uri="{BB962C8B-B14F-4D97-AF65-F5344CB8AC3E}">
        <p14:creationId xmlns:p14="http://schemas.microsoft.com/office/powerpoint/2010/main" val="38238636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687" y="967154"/>
            <a:ext cx="10689600" cy="378069"/>
          </a:xfrm>
        </p:spPr>
        <p:txBody>
          <a:bodyPr/>
          <a:lstStyle/>
          <a:p>
            <a:r>
              <a:rPr lang="en-US" sz="3200" dirty="0"/>
              <a:t>Patient Discovery - Multiple Phone Numbers (CRISP)</a:t>
            </a:r>
          </a:p>
        </p:txBody>
      </p:sp>
      <p:sp>
        <p:nvSpPr>
          <p:cNvPr id="4" name="Slide Number Placeholder 3"/>
          <p:cNvSpPr>
            <a:spLocks noGrp="1"/>
          </p:cNvSpPr>
          <p:nvPr>
            <p:ph type="sldNum" sz="quarter" idx="12"/>
          </p:nvPr>
        </p:nvSpPr>
        <p:spPr/>
        <p:txBody>
          <a:bodyPr/>
          <a:lstStyle/>
          <a:p>
            <a:fld id="{2F8AF2E6-64A8-0F46-AF27-0A96D82A033B}" type="slidenum">
              <a:rPr lang="en-US" smtClean="0"/>
              <a:pPr/>
              <a:t>23</a:t>
            </a:fld>
            <a:endParaRPr lang="en-US" dirty="0"/>
          </a:p>
        </p:txBody>
      </p:sp>
      <p:sp>
        <p:nvSpPr>
          <p:cNvPr id="10" name="Slide Number Placeholder 1">
            <a:extLst>
              <a:ext uri="{FF2B5EF4-FFF2-40B4-BE49-F238E27FC236}">
                <a16:creationId xmlns:a16="http://schemas.microsoft.com/office/drawing/2014/main" id="{2500E64D-DB94-4921-AE96-F800F283B17E}"/>
              </a:ext>
            </a:extLst>
          </p:cNvPr>
          <p:cNvSpPr txBox="1">
            <a:spLocks/>
          </p:cNvSpPr>
          <p:nvPr/>
        </p:nvSpPr>
        <p:spPr>
          <a:xfrm>
            <a:off x="8808720" y="6356352"/>
            <a:ext cx="2743200" cy="365125"/>
          </a:xfrm>
          <a:prstGeom prst="rect">
            <a:avLst/>
          </a:prstGeom>
          <a:noFill/>
        </p:spPr>
        <p:txBody>
          <a:bodyPr vert="horz" wrap="square" lIns="0" tIns="0" rIns="0" bIns="0" rtlCol="0" anchor="ctr"/>
          <a:lstStyle>
            <a:defPPr>
              <a:defRPr lang="en-US"/>
            </a:defPPr>
            <a:lvl1pPr marL="0" algn="ctr" defTabSz="914400" rtl="0" eaLnBrk="1" latinLnBrk="0" hangingPunct="1">
              <a:defRPr sz="803" b="0" i="0" kern="120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F192F5-7590-44FF-9C83-33DE5B563EC3}" type="slidenum">
              <a:rPr lang="en-US" smtClean="0"/>
              <a:pPr/>
              <a:t>23</a:t>
            </a:fld>
            <a:endParaRPr lang="en-US" dirty="0"/>
          </a:p>
        </p:txBody>
      </p:sp>
      <p:sp>
        <p:nvSpPr>
          <p:cNvPr id="16" name="Content Placeholder 2">
            <a:extLst>
              <a:ext uri="{FF2B5EF4-FFF2-40B4-BE49-F238E27FC236}">
                <a16:creationId xmlns:a16="http://schemas.microsoft.com/office/drawing/2014/main" id="{597F2217-3D8C-4F0A-901A-45ADA5001E69}"/>
              </a:ext>
            </a:extLst>
          </p:cNvPr>
          <p:cNvSpPr>
            <a:spLocks noGrp="1"/>
          </p:cNvSpPr>
          <p:nvPr>
            <p:ph sz="half" idx="1"/>
          </p:nvPr>
        </p:nvSpPr>
        <p:spPr>
          <a:xfrm>
            <a:off x="1274535" y="2268667"/>
            <a:ext cx="3995995" cy="368785"/>
          </a:xfrm>
        </p:spPr>
        <p:txBody>
          <a:bodyPr>
            <a:normAutofit fontScale="55000" lnSpcReduction="20000"/>
          </a:bodyPr>
          <a:lstStyle/>
          <a:p>
            <a:pPr marL="0" indent="0">
              <a:spcBef>
                <a:spcPts val="1200"/>
              </a:spcBef>
              <a:spcAft>
                <a:spcPts val="1200"/>
              </a:spcAft>
              <a:buNone/>
            </a:pPr>
            <a:r>
              <a:rPr lang="en-US" sz="3000" b="1" dirty="0">
                <a:solidFill>
                  <a:schemeClr val="bg2">
                    <a:lumMod val="10000"/>
                  </a:schemeClr>
                </a:solidFill>
              </a:rPr>
              <a:t>Type Identified:</a:t>
            </a:r>
          </a:p>
        </p:txBody>
      </p:sp>
      <p:pic>
        <p:nvPicPr>
          <p:cNvPr id="17" name="Picture 16">
            <a:extLst>
              <a:ext uri="{FF2B5EF4-FFF2-40B4-BE49-F238E27FC236}">
                <a16:creationId xmlns:a16="http://schemas.microsoft.com/office/drawing/2014/main" id="{A032BF07-3974-4439-83FA-7782CC4BAFAF}"/>
              </a:ext>
            </a:extLst>
          </p:cNvPr>
          <p:cNvPicPr>
            <a:picLocks noChangeAspect="1"/>
          </p:cNvPicPr>
          <p:nvPr/>
        </p:nvPicPr>
        <p:blipFill>
          <a:blip r:embed="rId2"/>
          <a:stretch>
            <a:fillRect/>
          </a:stretch>
        </p:blipFill>
        <p:spPr>
          <a:xfrm>
            <a:off x="1274535" y="2637452"/>
            <a:ext cx="9379299" cy="1781871"/>
          </a:xfrm>
          <a:prstGeom prst="rect">
            <a:avLst/>
          </a:prstGeom>
        </p:spPr>
      </p:pic>
    </p:spTree>
    <p:extLst>
      <p:ext uri="{BB962C8B-B14F-4D97-AF65-F5344CB8AC3E}">
        <p14:creationId xmlns:p14="http://schemas.microsoft.com/office/powerpoint/2010/main" val="20170122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AD32F7D9-4369-F049-A2C1-18EB47D2C7A7}"/>
              </a:ext>
            </a:extLst>
          </p:cNvPr>
          <p:cNvSpPr>
            <a:spLocks noGrp="1"/>
          </p:cNvSpPr>
          <p:nvPr>
            <p:ph type="sldNum" sz="quarter" idx="4294967295"/>
          </p:nvPr>
        </p:nvSpPr>
        <p:spPr>
          <a:xfrm>
            <a:off x="11360517" y="6390178"/>
            <a:ext cx="513735" cy="227164"/>
          </a:xfrm>
          <a:noFill/>
          <a:ln>
            <a:noFill/>
          </a:ln>
        </p:spPr>
        <p:txBody>
          <a:bodyPr>
            <a:normAutofit/>
          </a:bodyPr>
          <a:lstStyle/>
          <a:p>
            <a:fld id="{2F8AF2E6-64A8-0F46-AF27-0A96D82A033B}" type="slidenum">
              <a:rPr lang="en-US" smtClean="0"/>
              <a:t>24</a:t>
            </a:fld>
            <a:endParaRPr lang="en-US" dirty="0"/>
          </a:p>
        </p:txBody>
      </p:sp>
      <p:sp>
        <p:nvSpPr>
          <p:cNvPr id="11" name="Title 3">
            <a:extLst>
              <a:ext uri="{FF2B5EF4-FFF2-40B4-BE49-F238E27FC236}">
                <a16:creationId xmlns:a16="http://schemas.microsoft.com/office/drawing/2014/main" id="{E3178E4C-1259-1943-8CB4-C222AF264339}"/>
              </a:ext>
            </a:extLst>
          </p:cNvPr>
          <p:cNvSpPr txBox="1">
            <a:spLocks/>
          </p:cNvSpPr>
          <p:nvPr/>
        </p:nvSpPr>
        <p:spPr>
          <a:xfrm>
            <a:off x="810883" y="2389412"/>
            <a:ext cx="10948726" cy="1783443"/>
          </a:xfrm>
          <a:prstGeom prst="rect">
            <a:avLst/>
          </a:prstGeom>
        </p:spPr>
        <p:txBody>
          <a:bodyPr wrap="square" lIns="0" rIns="0"/>
          <a:lstStyle>
            <a:lvl1pPr algn="l" defTabSz="914318" rtl="0" eaLnBrk="1" latinLnBrk="0" hangingPunct="1">
              <a:lnSpc>
                <a:spcPct val="75000"/>
              </a:lnSpc>
              <a:spcBef>
                <a:spcPct val="0"/>
              </a:spcBef>
              <a:buNone/>
              <a:defRPr sz="3600" b="0" i="1" kern="1200" spc="0" baseline="0">
                <a:solidFill>
                  <a:srgbClr val="1E22AA"/>
                </a:solidFill>
                <a:latin typeface="Prometo Medium" panose="020B0604030203060203" pitchFamily="34" charset="77"/>
                <a:ea typeface="+mj-ea"/>
                <a:cs typeface="+mj-cs"/>
              </a:defRPr>
            </a:lvl1pPr>
          </a:lstStyle>
          <a:p>
            <a:r>
              <a:rPr lang="en-US" sz="6000" dirty="0">
                <a:solidFill>
                  <a:srgbClr val="FFFFFF"/>
                </a:solidFill>
                <a:latin typeface="Prometo Medium" panose="020B0704030203060203" pitchFamily="34" charset="0"/>
              </a:rPr>
              <a:t>Statewide Health Information Exchange</a:t>
            </a:r>
          </a:p>
        </p:txBody>
      </p:sp>
      <p:sp>
        <p:nvSpPr>
          <p:cNvPr id="14" name="Slide Number Placeholder 3">
            <a:extLst>
              <a:ext uri="{FF2B5EF4-FFF2-40B4-BE49-F238E27FC236}">
                <a16:creationId xmlns:a16="http://schemas.microsoft.com/office/drawing/2014/main" id="{AD32F7D9-4369-F049-A2C1-18EB47D2C7A7}"/>
              </a:ext>
            </a:extLst>
          </p:cNvPr>
          <p:cNvSpPr>
            <a:spLocks noGrp="1"/>
          </p:cNvSpPr>
          <p:nvPr>
            <p:ph type="sldNum" sz="quarter" idx="4"/>
          </p:nvPr>
        </p:nvSpPr>
        <p:spPr>
          <a:xfrm>
            <a:off x="11360517" y="6390178"/>
            <a:ext cx="513735" cy="227164"/>
          </a:xfrm>
          <a:noFill/>
          <a:ln>
            <a:noFill/>
          </a:ln>
        </p:spPr>
        <p:txBody>
          <a:bodyPr>
            <a:normAutofit/>
          </a:bodyPr>
          <a:lstStyle/>
          <a:p>
            <a:fld id="{2F8AF2E6-64A8-0F46-AF27-0A96D82A033B}" type="slidenum">
              <a:rPr lang="en-US" smtClean="0"/>
              <a:t>24</a:t>
            </a:fld>
            <a:endParaRPr lang="en-US" dirty="0"/>
          </a:p>
        </p:txBody>
      </p:sp>
      <p:sp>
        <p:nvSpPr>
          <p:cNvPr id="3" name="TextBox 2"/>
          <p:cNvSpPr txBox="1"/>
          <p:nvPr/>
        </p:nvSpPr>
        <p:spPr>
          <a:xfrm>
            <a:off x="790334" y="4786560"/>
            <a:ext cx="4551099" cy="400110"/>
          </a:xfrm>
          <a:prstGeom prst="rect">
            <a:avLst/>
          </a:prstGeom>
          <a:noFill/>
        </p:spPr>
        <p:txBody>
          <a:bodyPr wrap="square" rtlCol="0">
            <a:spAutoFit/>
          </a:bodyPr>
          <a:lstStyle/>
          <a:p>
            <a:r>
              <a:rPr lang="en-US" sz="2000" dirty="0">
                <a:solidFill>
                  <a:schemeClr val="accent2"/>
                </a:solidFill>
                <a:latin typeface="Prometo Medium" panose="020B0704030203060203" pitchFamily="34" charset="0"/>
              </a:rPr>
              <a:t>Jill Eisenstein, Andrea Richardson</a:t>
            </a:r>
          </a:p>
        </p:txBody>
      </p:sp>
      <p:sp>
        <p:nvSpPr>
          <p:cNvPr id="15" name="TextBox 14"/>
          <p:cNvSpPr txBox="1"/>
          <p:nvPr/>
        </p:nvSpPr>
        <p:spPr>
          <a:xfrm>
            <a:off x="810883" y="5179581"/>
            <a:ext cx="3811712" cy="323165"/>
          </a:xfrm>
          <a:prstGeom prst="rect">
            <a:avLst/>
          </a:prstGeom>
          <a:noFill/>
        </p:spPr>
        <p:txBody>
          <a:bodyPr wrap="square" rtlCol="0">
            <a:spAutoFit/>
          </a:bodyPr>
          <a:lstStyle/>
          <a:p>
            <a:r>
              <a:rPr lang="en-US" sz="1500" dirty="0">
                <a:solidFill>
                  <a:schemeClr val="bg1"/>
                </a:solidFill>
              </a:rPr>
              <a:t>CEO and CIO of Rochester RHIO</a:t>
            </a:r>
          </a:p>
        </p:txBody>
      </p:sp>
    </p:spTree>
    <p:extLst>
      <p:ext uri="{BB962C8B-B14F-4D97-AF65-F5344CB8AC3E}">
        <p14:creationId xmlns:p14="http://schemas.microsoft.com/office/powerpoint/2010/main" val="36789916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4527394" y="442787"/>
            <a:ext cx="7512421" cy="5846502"/>
            <a:chOff x="3471989" y="507624"/>
            <a:chExt cx="7512421" cy="5846502"/>
          </a:xfrm>
        </p:grpSpPr>
        <p:grpSp>
          <p:nvGrpSpPr>
            <p:cNvPr id="5" name="Group 4"/>
            <p:cNvGrpSpPr/>
            <p:nvPr/>
          </p:nvGrpSpPr>
          <p:grpSpPr>
            <a:xfrm>
              <a:off x="3471989" y="507624"/>
              <a:ext cx="7512421" cy="5846502"/>
              <a:chOff x="2815215" y="302066"/>
              <a:chExt cx="6957220" cy="5414421"/>
            </a:xfrm>
          </p:grpSpPr>
          <p:grpSp>
            <p:nvGrpSpPr>
              <p:cNvPr id="6" name="Group 5"/>
              <p:cNvGrpSpPr/>
              <p:nvPr/>
            </p:nvGrpSpPr>
            <p:grpSpPr>
              <a:xfrm>
                <a:off x="2815215" y="302066"/>
                <a:ext cx="6957220" cy="5414421"/>
                <a:chOff x="2815215" y="302066"/>
                <a:chExt cx="6957220" cy="5414421"/>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4328" b="2496"/>
                <a:stretch/>
              </p:blipFill>
              <p:spPr>
                <a:xfrm>
                  <a:off x="2815215" y="302066"/>
                  <a:ext cx="6957220" cy="5414421"/>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2745" y="2852420"/>
                  <a:ext cx="1557655" cy="455899"/>
                </a:xfrm>
                <a:prstGeom prst="rect">
                  <a:avLst/>
                </a:prstGeom>
              </p:spPr>
            </p:pic>
          </p:grpSp>
          <p:sp>
            <p:nvSpPr>
              <p:cNvPr id="7" name="Rectangle 6"/>
              <p:cNvSpPr/>
              <p:nvPr/>
            </p:nvSpPr>
            <p:spPr>
              <a:xfrm>
                <a:off x="2844800" y="4185920"/>
                <a:ext cx="3749040" cy="1158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 name="Picture 9"/>
            <p:cNvPicPr>
              <a:picLocks noChangeAspect="1"/>
            </p:cNvPicPr>
            <p:nvPr/>
          </p:nvPicPr>
          <p:blipFill>
            <a:blip r:embed="rId4"/>
            <a:stretch>
              <a:fillRect/>
            </a:stretch>
          </p:blipFill>
          <p:spPr>
            <a:xfrm>
              <a:off x="7963358" y="4596642"/>
              <a:ext cx="1304925" cy="209550"/>
            </a:xfrm>
            <a:prstGeom prst="rect">
              <a:avLst/>
            </a:prstGeom>
          </p:spPr>
        </p:pic>
      </p:grpSp>
      <p:sp>
        <p:nvSpPr>
          <p:cNvPr id="4" name="Slide Number Placeholder 3"/>
          <p:cNvSpPr>
            <a:spLocks noGrp="1"/>
          </p:cNvSpPr>
          <p:nvPr>
            <p:ph type="sldNum" sz="quarter" idx="12"/>
          </p:nvPr>
        </p:nvSpPr>
        <p:spPr/>
        <p:txBody>
          <a:bodyPr/>
          <a:lstStyle/>
          <a:p>
            <a:fld id="{2F8AF2E6-64A8-0F46-AF27-0A96D82A033B}" type="slidenum">
              <a:rPr lang="en-US" smtClean="0"/>
              <a:pPr/>
              <a:t>25</a:t>
            </a:fld>
            <a:endParaRPr lang="en-US" dirty="0"/>
          </a:p>
        </p:txBody>
      </p:sp>
      <p:sp>
        <p:nvSpPr>
          <p:cNvPr id="2" name="Title 1"/>
          <p:cNvSpPr>
            <a:spLocks noGrp="1"/>
          </p:cNvSpPr>
          <p:nvPr>
            <p:ph type="title"/>
          </p:nvPr>
        </p:nvSpPr>
        <p:spPr>
          <a:xfrm>
            <a:off x="854699" y="1162796"/>
            <a:ext cx="6665751" cy="1010134"/>
          </a:xfrm>
        </p:spPr>
        <p:txBody>
          <a:bodyPr/>
          <a:lstStyle/>
          <a:p>
            <a:r>
              <a:rPr lang="en-US" sz="3400" dirty="0"/>
              <a:t>Statewide Health Information Network of New York (SHIN-NY)</a:t>
            </a:r>
          </a:p>
        </p:txBody>
      </p:sp>
      <p:sp>
        <p:nvSpPr>
          <p:cNvPr id="12" name="Content Placeholder 2">
            <a:extLst>
              <a:ext uri="{FF2B5EF4-FFF2-40B4-BE49-F238E27FC236}">
                <a16:creationId xmlns:a16="http://schemas.microsoft.com/office/drawing/2014/main" id="{4E7F5A21-D8E2-9A40-AF30-595E8B356A83}"/>
              </a:ext>
            </a:extLst>
          </p:cNvPr>
          <p:cNvSpPr>
            <a:spLocks noGrp="1"/>
          </p:cNvSpPr>
          <p:nvPr>
            <p:ph idx="1"/>
          </p:nvPr>
        </p:nvSpPr>
        <p:spPr>
          <a:xfrm>
            <a:off x="830512" y="2359968"/>
            <a:ext cx="3814224" cy="3735199"/>
          </a:xfrm>
        </p:spPr>
        <p:txBody>
          <a:bodyPr>
            <a:normAutofit fontScale="47500" lnSpcReduction="20000"/>
          </a:bodyPr>
          <a:lstStyle/>
          <a:p>
            <a:r>
              <a:rPr lang="en-US" sz="2900" b="0" dirty="0">
                <a:latin typeface="+mn-lt"/>
              </a:rPr>
              <a:t>Rochester RHIO is 1 of 6 regional Qualified Entities (QEs) in New York State that make up the SHIN-NY.</a:t>
            </a:r>
          </a:p>
          <a:p>
            <a:r>
              <a:rPr lang="en-US" sz="2900" b="0" dirty="0">
                <a:latin typeface="+mn-lt"/>
              </a:rPr>
              <a:t>Rochester RHIO serves 1.5 million residents in 14 counties in the greater Finger Lakes Region of NYS.</a:t>
            </a:r>
          </a:p>
          <a:p>
            <a:r>
              <a:rPr lang="en-US" sz="2900" b="0" dirty="0">
                <a:latin typeface="+mn-lt"/>
              </a:rPr>
              <a:t>Rochester RHIO has over 1,000 practices that contribute data, including 300 community-based organizations.</a:t>
            </a:r>
          </a:p>
          <a:p>
            <a:pPr marL="0" indent="0" algn="ctr" defTabSz="457200">
              <a:buNone/>
            </a:pPr>
            <a:r>
              <a:rPr lang="en-US" sz="2100" dirty="0">
                <a:latin typeface="+mj-lt"/>
              </a:rPr>
              <a:t>More: </a:t>
            </a:r>
            <a:r>
              <a:rPr lang="en-US" sz="2100" b="0" dirty="0">
                <a:latin typeface="+mj-lt"/>
                <a:hlinkClick r:id="rId5"/>
              </a:rPr>
              <a:t>https://www.nyehealth.org/shin-ny/what-is-the-shin-ny/</a:t>
            </a:r>
            <a:endParaRPr lang="en-US" sz="2100" b="0" dirty="0">
              <a:solidFill>
                <a:prstClr val="black"/>
              </a:solidFill>
              <a:latin typeface="+mj-lt"/>
            </a:endParaRPr>
          </a:p>
        </p:txBody>
      </p:sp>
    </p:spTree>
    <p:extLst>
      <p:ext uri="{BB962C8B-B14F-4D97-AF65-F5344CB8AC3E}">
        <p14:creationId xmlns:p14="http://schemas.microsoft.com/office/powerpoint/2010/main" val="11989034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F8AF2E6-64A8-0F46-AF27-0A96D82A033B}" type="slidenum">
              <a:rPr lang="en-US" smtClean="0"/>
              <a:pPr/>
              <a:t>26</a:t>
            </a:fld>
            <a:endParaRPr lang="en-US" dirty="0"/>
          </a:p>
        </p:txBody>
      </p:sp>
      <p:grpSp>
        <p:nvGrpSpPr>
          <p:cNvPr id="13" name="Group 12"/>
          <p:cNvGrpSpPr/>
          <p:nvPr/>
        </p:nvGrpSpPr>
        <p:grpSpPr>
          <a:xfrm>
            <a:off x="1908051" y="508146"/>
            <a:ext cx="8079188" cy="6243010"/>
            <a:chOff x="2309495" y="354012"/>
            <a:chExt cx="7543800" cy="5829301"/>
          </a:xfrm>
        </p:grpSpPr>
        <p:pic>
          <p:nvPicPr>
            <p:cNvPr id="14" name="Picture 2" descr="https://www.nyehealth.org/nyec16/wp-content/uploads/2020/03/shin_ny_qe_network_of_networks_infographic_03172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9495" y="354012"/>
              <a:ext cx="7543800" cy="5829301"/>
            </a:xfrm>
            <a:prstGeom prst="rect">
              <a:avLst/>
            </a:prstGeom>
            <a:noFill/>
            <a:extLst>
              <a:ext uri="{909E8E84-426E-40DD-AFC4-6F175D3DCCD1}">
                <a14:hiddenFill xmlns:a14="http://schemas.microsoft.com/office/drawing/2010/main">
                  <a:solidFill>
                    <a:srgbClr val="FFFFFF"/>
                  </a:solidFill>
                </a14:hiddenFill>
              </a:ext>
            </a:extLst>
          </p:spPr>
        </p:pic>
        <p:sp>
          <p:nvSpPr>
            <p:cNvPr id="15" name="Oval 14"/>
            <p:cNvSpPr/>
            <p:nvPr/>
          </p:nvSpPr>
          <p:spPr>
            <a:xfrm>
              <a:off x="8121472" y="2804159"/>
              <a:ext cx="1022528" cy="998973"/>
            </a:xfrm>
            <a:prstGeom prst="ellipse">
              <a:avLst/>
            </a:prstGeom>
            <a:noFill/>
            <a:ln w="76200">
              <a:solidFill>
                <a:srgbClr val="007B38"/>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gr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4936" y="508146"/>
            <a:ext cx="1957884" cy="596430"/>
          </a:xfrm>
          <a:prstGeom prst="rect">
            <a:avLst/>
          </a:prstGeom>
        </p:spPr>
      </p:pic>
    </p:spTree>
    <p:extLst>
      <p:ext uri="{BB962C8B-B14F-4D97-AF65-F5344CB8AC3E}">
        <p14:creationId xmlns:p14="http://schemas.microsoft.com/office/powerpoint/2010/main" val="7925579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130137" y="1436734"/>
            <a:ext cx="8094518" cy="5296574"/>
          </a:xfrm>
          <a:prstGeom prst="rect">
            <a:avLst/>
          </a:prstGeom>
        </p:spPr>
      </p:pic>
      <p:sp>
        <p:nvSpPr>
          <p:cNvPr id="4" name="Slide Number Placeholder 3"/>
          <p:cNvSpPr>
            <a:spLocks noGrp="1"/>
          </p:cNvSpPr>
          <p:nvPr>
            <p:ph type="sldNum" sz="quarter" idx="12"/>
          </p:nvPr>
        </p:nvSpPr>
        <p:spPr/>
        <p:txBody>
          <a:bodyPr/>
          <a:lstStyle/>
          <a:p>
            <a:fld id="{2F8AF2E6-64A8-0F46-AF27-0A96D82A033B}" type="slidenum">
              <a:rPr lang="en-US" smtClean="0"/>
              <a:pPr/>
              <a:t>27</a:t>
            </a:fld>
            <a:endParaRPr lang="en-US" dirty="0"/>
          </a:p>
        </p:txBody>
      </p:sp>
      <p:sp>
        <p:nvSpPr>
          <p:cNvPr id="2" name="Title 1"/>
          <p:cNvSpPr>
            <a:spLocks noGrp="1"/>
          </p:cNvSpPr>
          <p:nvPr>
            <p:ph type="title"/>
          </p:nvPr>
        </p:nvSpPr>
        <p:spPr/>
        <p:txBody>
          <a:bodyPr/>
          <a:lstStyle/>
          <a:p>
            <a:r>
              <a:rPr lang="en-US" dirty="0"/>
              <a:t>sPRL Architecture</a:t>
            </a:r>
          </a:p>
        </p:txBody>
      </p:sp>
    </p:spTree>
    <p:extLst>
      <p:ext uri="{BB962C8B-B14F-4D97-AF65-F5344CB8AC3E}">
        <p14:creationId xmlns:p14="http://schemas.microsoft.com/office/powerpoint/2010/main" val="24812996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626C039-8FCE-B245-86ED-54911FA051B7}"/>
              </a:ext>
            </a:extLst>
          </p:cNvPr>
          <p:cNvSpPr>
            <a:spLocks noGrp="1"/>
          </p:cNvSpPr>
          <p:nvPr>
            <p:ph type="title"/>
          </p:nvPr>
        </p:nvSpPr>
        <p:spPr/>
        <p:txBody>
          <a:bodyPr/>
          <a:lstStyle/>
          <a:p>
            <a:r>
              <a:rPr lang="en-US" dirty="0"/>
              <a:t>Statewide Patient Record Lookup (SPRL)</a:t>
            </a:r>
            <a:br>
              <a:rPr lang="en-US" dirty="0"/>
            </a:br>
            <a:br>
              <a:rPr lang="en-US" sz="3200" i="0" dirty="0">
                <a:latin typeface="Century Gothic" panose="020B0502020202020204" pitchFamily="34" charset="0"/>
              </a:rPr>
            </a:br>
            <a:r>
              <a:rPr lang="en-US" sz="2000" i="0" dirty="0">
                <a:solidFill>
                  <a:schemeClr val="accent3"/>
                </a:solidFill>
                <a:latin typeface="Century Gothic" panose="020B0502020202020204" pitchFamily="34" charset="0"/>
              </a:rPr>
              <a:t>Statewide Lookup allows users to search data across New York State.</a:t>
            </a:r>
            <a:br>
              <a:rPr lang="en-US" sz="2000" i="0" dirty="0">
                <a:solidFill>
                  <a:schemeClr val="accent3"/>
                </a:solidFill>
                <a:latin typeface="Century Gothic" panose="020B0502020202020204" pitchFamily="34" charset="0"/>
              </a:rPr>
            </a:br>
            <a:endParaRPr lang="en-US" sz="2000" i="0" dirty="0">
              <a:latin typeface="Century Gothic" panose="020B0502020202020204" pitchFamily="34" charset="0"/>
            </a:endParaRPr>
          </a:p>
        </p:txBody>
      </p:sp>
      <p:sp>
        <p:nvSpPr>
          <p:cNvPr id="22" name="Content Placeholder 2">
            <a:extLst>
              <a:ext uri="{FF2B5EF4-FFF2-40B4-BE49-F238E27FC236}">
                <a16:creationId xmlns:a16="http://schemas.microsoft.com/office/drawing/2014/main" id="{87A05ED7-2400-D14B-809C-0B0EC2A2DE56}"/>
              </a:ext>
            </a:extLst>
          </p:cNvPr>
          <p:cNvSpPr>
            <a:spLocks noGrp="1"/>
          </p:cNvSpPr>
          <p:nvPr>
            <p:ph idx="1"/>
          </p:nvPr>
        </p:nvSpPr>
        <p:spPr>
          <a:xfrm>
            <a:off x="766306" y="3604951"/>
            <a:ext cx="9833429" cy="2785227"/>
          </a:xfrm>
        </p:spPr>
        <p:txBody>
          <a:bodyPr>
            <a:normAutofit/>
          </a:bodyPr>
          <a:lstStyle/>
          <a:p>
            <a:r>
              <a:rPr lang="en-US" sz="2000" dirty="0"/>
              <a:t>If a patient has been seen for clinical services in another part of New York, for example, Buffalo or NYC, then the queried results will pull from the appropriate QE and display in the Rochester RHIO patient record.</a:t>
            </a:r>
            <a:endParaRPr lang="en-US" dirty="0"/>
          </a:p>
          <a:p>
            <a:r>
              <a:rPr lang="en-US" sz="2000" dirty="0"/>
              <a:t>Once available, successful queried results display and authorized users can download a CCD of the information.</a:t>
            </a:r>
          </a:p>
        </p:txBody>
      </p:sp>
      <p:sp>
        <p:nvSpPr>
          <p:cNvPr id="4" name="Slide Number Placeholder 3">
            <a:extLst>
              <a:ext uri="{FF2B5EF4-FFF2-40B4-BE49-F238E27FC236}">
                <a16:creationId xmlns:a16="http://schemas.microsoft.com/office/drawing/2014/main" id="{AD32F7D9-4369-F049-A2C1-18EB47D2C7A7}"/>
              </a:ext>
            </a:extLst>
          </p:cNvPr>
          <p:cNvSpPr>
            <a:spLocks noGrp="1"/>
          </p:cNvSpPr>
          <p:nvPr>
            <p:ph type="sldNum" sz="quarter" idx="12"/>
          </p:nvPr>
        </p:nvSpPr>
        <p:spPr/>
        <p:txBody>
          <a:bodyPr/>
          <a:lstStyle/>
          <a:p>
            <a:fld id="{2F8AF2E6-64A8-0F46-AF27-0A96D82A033B}" type="slidenum">
              <a:rPr lang="en-US" smtClean="0"/>
              <a:t>28</a:t>
            </a:fld>
            <a:endParaRPr lang="en-US" dirty="0"/>
          </a:p>
        </p:txBody>
      </p:sp>
      <p:pic>
        <p:nvPicPr>
          <p:cNvPr id="5" name="image86.jpeg"/>
          <p:cNvPicPr/>
          <p:nvPr/>
        </p:nvPicPr>
        <p:blipFill>
          <a:blip r:embed="rId2" cstate="print"/>
          <a:stretch>
            <a:fillRect/>
          </a:stretch>
        </p:blipFill>
        <p:spPr>
          <a:xfrm>
            <a:off x="766306" y="2349679"/>
            <a:ext cx="2862558" cy="115180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4936" y="508146"/>
            <a:ext cx="1957884" cy="596430"/>
          </a:xfrm>
          <a:prstGeom prst="rect">
            <a:avLst/>
          </a:prstGeom>
        </p:spPr>
      </p:pic>
    </p:spTree>
    <p:extLst>
      <p:ext uri="{BB962C8B-B14F-4D97-AF65-F5344CB8AC3E}">
        <p14:creationId xmlns:p14="http://schemas.microsoft.com/office/powerpoint/2010/main" val="18115174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D32F7D9-4369-F049-A2C1-18EB47D2C7A7}"/>
              </a:ext>
            </a:extLst>
          </p:cNvPr>
          <p:cNvSpPr>
            <a:spLocks noGrp="1"/>
          </p:cNvSpPr>
          <p:nvPr>
            <p:ph type="sldNum" sz="quarter" idx="12"/>
          </p:nvPr>
        </p:nvSpPr>
        <p:spPr/>
        <p:txBody>
          <a:bodyPr/>
          <a:lstStyle/>
          <a:p>
            <a:fld id="{2F8AF2E6-64A8-0F46-AF27-0A96D82A033B}" type="slidenum">
              <a:rPr lang="en-US" smtClean="0"/>
              <a:t>29</a:t>
            </a:fld>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94936" y="508146"/>
            <a:ext cx="1957884" cy="596430"/>
          </a:xfrm>
          <a:prstGeom prst="rect">
            <a:avLst/>
          </a:prstGeom>
        </p:spPr>
      </p:pic>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94351" y="1196940"/>
            <a:ext cx="10097523" cy="5002738"/>
          </a:xfrm>
        </p:spPr>
      </p:pic>
    </p:spTree>
    <p:extLst>
      <p:ext uri="{BB962C8B-B14F-4D97-AF65-F5344CB8AC3E}">
        <p14:creationId xmlns:p14="http://schemas.microsoft.com/office/powerpoint/2010/main" val="20168844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D32F7D9-4369-F049-A2C1-18EB47D2C7A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F8AF2E6-64A8-0F46-AF27-0A96D82A033B}"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803" b="0" i="0" u="none" strike="noStrike" kern="120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endParaRPr>
          </a:p>
        </p:txBody>
      </p:sp>
      <p:sp>
        <p:nvSpPr>
          <p:cNvPr id="2" name="TextBox 1"/>
          <p:cNvSpPr txBox="1"/>
          <p:nvPr/>
        </p:nvSpPr>
        <p:spPr>
          <a:xfrm>
            <a:off x="854699" y="550555"/>
            <a:ext cx="2165592"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79448" y="2067116"/>
            <a:ext cx="5583930" cy="3429000"/>
          </a:xfrm>
        </p:spPr>
      </p:pic>
      <p:sp>
        <p:nvSpPr>
          <p:cNvPr id="5" name="Title 4"/>
          <p:cNvSpPr>
            <a:spLocks noGrp="1"/>
          </p:cNvSpPr>
          <p:nvPr>
            <p:ph type="title"/>
          </p:nvPr>
        </p:nvSpPr>
        <p:spPr>
          <a:xfrm>
            <a:off x="854699" y="1405255"/>
            <a:ext cx="9833429" cy="1028700"/>
          </a:xfrm>
        </p:spPr>
        <p:txBody>
          <a:bodyPr/>
          <a:lstStyle/>
          <a:p>
            <a:pPr algn="ctr"/>
            <a:r>
              <a:rPr lang="en-US" sz="4500" dirty="0"/>
              <a:t>Thank you to our sponsor</a:t>
            </a:r>
          </a:p>
        </p:txBody>
      </p:sp>
      <p:pic>
        <p:nvPicPr>
          <p:cNvPr id="7" name="Picture Placeholder 6">
            <a:extLst>
              <a:ext uri="{FF2B5EF4-FFF2-40B4-BE49-F238E27FC236}">
                <a16:creationId xmlns:a16="http://schemas.microsoft.com/office/drawing/2014/main" id="{36265AF8-15C8-5C46-842E-CAEC310FD6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875" r="20875"/>
          <a:stretch/>
        </p:blipFill>
        <p:spPr>
          <a:xfrm rot="2700000">
            <a:off x="-2102942" y="-738879"/>
            <a:ext cx="3878838" cy="3884379"/>
          </a:xfrm>
          <a:prstGeom prst="ellipse">
            <a:avLst/>
          </a:prstGeom>
          <a:noFill/>
          <a:ln>
            <a:noFill/>
          </a:ln>
        </p:spPr>
      </p:pic>
      <p:pic>
        <p:nvPicPr>
          <p:cNvPr id="8" name="Picture Placeholder 6">
            <a:extLst>
              <a:ext uri="{FF2B5EF4-FFF2-40B4-BE49-F238E27FC236}">
                <a16:creationId xmlns:a16="http://schemas.microsoft.com/office/drawing/2014/main" id="{19C60F75-50D2-9144-856A-5AE669C42E8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852" t="13974" r="16054" b="35931"/>
          <a:stretch/>
        </p:blipFill>
        <p:spPr>
          <a:xfrm rot="5400000">
            <a:off x="4169267" y="-1377823"/>
            <a:ext cx="2612092" cy="2615824"/>
          </a:xfrm>
          <a:prstGeom prst="ellipse">
            <a:avLst/>
          </a:prstGeom>
          <a:noFill/>
          <a:ln>
            <a:noFill/>
          </a:ln>
        </p:spPr>
      </p:pic>
      <p:pic>
        <p:nvPicPr>
          <p:cNvPr id="9" name="Picture Placeholder 6">
            <a:extLst>
              <a:ext uri="{FF2B5EF4-FFF2-40B4-BE49-F238E27FC236}">
                <a16:creationId xmlns:a16="http://schemas.microsoft.com/office/drawing/2014/main" id="{D24752E2-4E24-0649-9A56-B264D49C4E1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178" t="28178"/>
          <a:stretch/>
        </p:blipFill>
        <p:spPr>
          <a:xfrm rot="20179082">
            <a:off x="10384498" y="317075"/>
            <a:ext cx="3878838" cy="3884380"/>
          </a:xfrm>
          <a:prstGeom prst="ellipse">
            <a:avLst/>
          </a:prstGeom>
          <a:noFill/>
          <a:ln>
            <a:noFill/>
          </a:ln>
        </p:spPr>
      </p:pic>
      <p:pic>
        <p:nvPicPr>
          <p:cNvPr id="10" name="Picture Placeholder 6">
            <a:extLst>
              <a:ext uri="{FF2B5EF4-FFF2-40B4-BE49-F238E27FC236}">
                <a16:creationId xmlns:a16="http://schemas.microsoft.com/office/drawing/2014/main" id="{49D6DEE4-4407-D24B-BE27-73BD24EAF55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1905" t="8701" r="13093" b="66296"/>
          <a:stretch/>
        </p:blipFill>
        <p:spPr>
          <a:xfrm>
            <a:off x="3020295" y="5113237"/>
            <a:ext cx="1393648" cy="1395639"/>
          </a:xfrm>
          <a:prstGeom prst="ellipse">
            <a:avLst/>
          </a:prstGeom>
          <a:noFill/>
          <a:ln>
            <a:noFill/>
          </a:ln>
        </p:spPr>
      </p:pic>
      <p:pic>
        <p:nvPicPr>
          <p:cNvPr id="11" name="Picture Placeholder 6">
            <a:extLst>
              <a:ext uri="{FF2B5EF4-FFF2-40B4-BE49-F238E27FC236}">
                <a16:creationId xmlns:a16="http://schemas.microsoft.com/office/drawing/2014/main" id="{58712663-A0A4-9A4C-BDB3-76025FFA4DE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927" t="32270" r="25074" b="731"/>
          <a:stretch/>
        </p:blipFill>
        <p:spPr>
          <a:xfrm rot="6494833">
            <a:off x="6677625" y="4929943"/>
            <a:ext cx="3369983" cy="3374798"/>
          </a:xfrm>
          <a:prstGeom prst="ellipse">
            <a:avLst/>
          </a:prstGeom>
          <a:noFill/>
          <a:ln>
            <a:noFill/>
          </a:ln>
        </p:spPr>
      </p:pic>
    </p:spTree>
    <p:extLst>
      <p:ext uri="{BB962C8B-B14F-4D97-AF65-F5344CB8AC3E}">
        <p14:creationId xmlns:p14="http://schemas.microsoft.com/office/powerpoint/2010/main" val="4479862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AD32F7D9-4369-F049-A2C1-18EB47D2C7A7}"/>
              </a:ext>
            </a:extLst>
          </p:cNvPr>
          <p:cNvSpPr>
            <a:spLocks noGrp="1"/>
          </p:cNvSpPr>
          <p:nvPr>
            <p:ph type="sldNum" sz="quarter" idx="4294967295"/>
          </p:nvPr>
        </p:nvSpPr>
        <p:spPr>
          <a:xfrm>
            <a:off x="11360517" y="6390178"/>
            <a:ext cx="513735" cy="227164"/>
          </a:xfrm>
          <a:noFill/>
          <a:ln>
            <a:noFill/>
          </a:ln>
        </p:spPr>
        <p:txBody>
          <a:bodyPr>
            <a:normAutofit/>
          </a:bodyPr>
          <a:lstStyle/>
          <a:p>
            <a:fld id="{2F8AF2E6-64A8-0F46-AF27-0A96D82A033B}" type="slidenum">
              <a:rPr lang="en-US" smtClean="0"/>
              <a:t>30</a:t>
            </a:fld>
            <a:endParaRPr lang="en-US" dirty="0"/>
          </a:p>
        </p:txBody>
      </p:sp>
      <p:sp>
        <p:nvSpPr>
          <p:cNvPr id="11" name="Title 3">
            <a:extLst>
              <a:ext uri="{FF2B5EF4-FFF2-40B4-BE49-F238E27FC236}">
                <a16:creationId xmlns:a16="http://schemas.microsoft.com/office/drawing/2014/main" id="{E3178E4C-1259-1943-8CB4-C222AF264339}"/>
              </a:ext>
            </a:extLst>
          </p:cNvPr>
          <p:cNvSpPr txBox="1">
            <a:spLocks/>
          </p:cNvSpPr>
          <p:nvPr/>
        </p:nvSpPr>
        <p:spPr>
          <a:xfrm>
            <a:off x="810883" y="2389412"/>
            <a:ext cx="10948726" cy="1783443"/>
          </a:xfrm>
          <a:prstGeom prst="rect">
            <a:avLst/>
          </a:prstGeom>
        </p:spPr>
        <p:txBody>
          <a:bodyPr wrap="square" lIns="0" rIns="0"/>
          <a:lstStyle>
            <a:lvl1pPr algn="l" defTabSz="914318" rtl="0" eaLnBrk="1" latinLnBrk="0" hangingPunct="1">
              <a:lnSpc>
                <a:spcPct val="75000"/>
              </a:lnSpc>
              <a:spcBef>
                <a:spcPct val="0"/>
              </a:spcBef>
              <a:buNone/>
              <a:defRPr sz="3600" b="0" i="1" kern="1200" spc="0" baseline="0">
                <a:solidFill>
                  <a:srgbClr val="1E22AA"/>
                </a:solidFill>
                <a:latin typeface="Prometo Medium" panose="020B0604030203060203" pitchFamily="34" charset="77"/>
                <a:ea typeface="+mj-ea"/>
                <a:cs typeface="+mj-cs"/>
              </a:defRPr>
            </a:lvl1pPr>
          </a:lstStyle>
          <a:p>
            <a:r>
              <a:rPr lang="en-US" sz="6000" dirty="0">
                <a:solidFill>
                  <a:srgbClr val="FFFFFF"/>
                </a:solidFill>
                <a:latin typeface="Prometo Medium" panose="020B0704030203060203" pitchFamily="34" charset="0"/>
              </a:rPr>
              <a:t>Patient Advocate Perspective</a:t>
            </a:r>
          </a:p>
        </p:txBody>
      </p:sp>
      <p:sp>
        <p:nvSpPr>
          <p:cNvPr id="14" name="Slide Number Placeholder 3">
            <a:extLst>
              <a:ext uri="{FF2B5EF4-FFF2-40B4-BE49-F238E27FC236}">
                <a16:creationId xmlns:a16="http://schemas.microsoft.com/office/drawing/2014/main" id="{AD32F7D9-4369-F049-A2C1-18EB47D2C7A7}"/>
              </a:ext>
            </a:extLst>
          </p:cNvPr>
          <p:cNvSpPr>
            <a:spLocks noGrp="1"/>
          </p:cNvSpPr>
          <p:nvPr>
            <p:ph type="sldNum" sz="quarter" idx="4"/>
          </p:nvPr>
        </p:nvSpPr>
        <p:spPr>
          <a:xfrm>
            <a:off x="11360517" y="6390178"/>
            <a:ext cx="513735" cy="227164"/>
          </a:xfrm>
          <a:noFill/>
          <a:ln>
            <a:noFill/>
          </a:ln>
        </p:spPr>
        <p:txBody>
          <a:bodyPr>
            <a:normAutofit/>
          </a:bodyPr>
          <a:lstStyle/>
          <a:p>
            <a:fld id="{2F8AF2E6-64A8-0F46-AF27-0A96D82A033B}" type="slidenum">
              <a:rPr lang="en-US" smtClean="0"/>
              <a:t>30</a:t>
            </a:fld>
            <a:endParaRPr lang="en-US" dirty="0"/>
          </a:p>
        </p:txBody>
      </p:sp>
      <p:sp>
        <p:nvSpPr>
          <p:cNvPr id="3" name="TextBox 2"/>
          <p:cNvSpPr txBox="1"/>
          <p:nvPr/>
        </p:nvSpPr>
        <p:spPr>
          <a:xfrm>
            <a:off x="790334" y="4786560"/>
            <a:ext cx="4551099" cy="400110"/>
          </a:xfrm>
          <a:prstGeom prst="rect">
            <a:avLst/>
          </a:prstGeom>
          <a:noFill/>
        </p:spPr>
        <p:txBody>
          <a:bodyPr wrap="square" rtlCol="0">
            <a:spAutoFit/>
          </a:bodyPr>
          <a:lstStyle/>
          <a:p>
            <a:r>
              <a:rPr lang="en-US" sz="2000" dirty="0">
                <a:solidFill>
                  <a:schemeClr val="accent2"/>
                </a:solidFill>
                <a:latin typeface="Prometo Medium" panose="020B0704030203060203" pitchFamily="34" charset="0"/>
              </a:rPr>
              <a:t>Lisa R. Nelson, MS, MBA</a:t>
            </a:r>
          </a:p>
        </p:txBody>
      </p:sp>
      <p:sp>
        <p:nvSpPr>
          <p:cNvPr id="15" name="TextBox 14"/>
          <p:cNvSpPr txBox="1"/>
          <p:nvPr/>
        </p:nvSpPr>
        <p:spPr>
          <a:xfrm>
            <a:off x="810882" y="5179581"/>
            <a:ext cx="4904117" cy="553998"/>
          </a:xfrm>
          <a:prstGeom prst="rect">
            <a:avLst/>
          </a:prstGeom>
          <a:noFill/>
        </p:spPr>
        <p:txBody>
          <a:bodyPr wrap="square" rtlCol="0">
            <a:spAutoFit/>
          </a:bodyPr>
          <a:lstStyle/>
          <a:p>
            <a:r>
              <a:rPr lang="en-US" sz="1500" dirty="0">
                <a:solidFill>
                  <a:schemeClr val="bg1"/>
                </a:solidFill>
              </a:rPr>
              <a:t>VP Business Development, Principal Informaticist, </a:t>
            </a:r>
          </a:p>
          <a:p>
            <a:r>
              <a:rPr lang="en-US" sz="1500" dirty="0">
                <a:solidFill>
                  <a:schemeClr val="bg1"/>
                </a:solidFill>
              </a:rPr>
              <a:t>MaxMD</a:t>
            </a:r>
          </a:p>
        </p:txBody>
      </p:sp>
    </p:spTree>
    <p:extLst>
      <p:ext uri="{BB962C8B-B14F-4D97-AF65-F5344CB8AC3E}">
        <p14:creationId xmlns:p14="http://schemas.microsoft.com/office/powerpoint/2010/main" val="34871283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8D5EBE-76E7-8D41-A473-D3B91E84FA2D}"/>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US" sz="803" b="0" i="0" u="none" strike="noStrike" kern="120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E7F5A21-D8E2-9A40-AF30-595E8B356A83}"/>
              </a:ext>
            </a:extLst>
          </p:cNvPr>
          <p:cNvSpPr>
            <a:spLocks noGrp="1"/>
          </p:cNvSpPr>
          <p:nvPr>
            <p:ph idx="1"/>
          </p:nvPr>
        </p:nvSpPr>
        <p:spPr>
          <a:xfrm>
            <a:off x="846075" y="2302071"/>
            <a:ext cx="5164108" cy="3429000"/>
          </a:xfrm>
        </p:spPr>
        <p:txBody>
          <a:bodyPr/>
          <a:lstStyle/>
          <a:p>
            <a:r>
              <a:rPr lang="en-US" sz="1800" dirty="0">
                <a:solidFill>
                  <a:srgbClr val="1F497D"/>
                </a:solidFill>
                <a:latin typeface="Calibri" panose="020F0502020204030204" pitchFamily="34" charset="0"/>
              </a:rPr>
              <a:t>The vision for health information exchange for patients:  Past, Present, Future</a:t>
            </a:r>
            <a:endParaRPr lang="en-US" sz="1800" dirty="0"/>
          </a:p>
          <a:p>
            <a:r>
              <a:rPr lang="en-US" sz="1800" dirty="0">
                <a:solidFill>
                  <a:srgbClr val="1F497D"/>
                </a:solidFill>
                <a:latin typeface="Calibri" panose="020F0502020204030204" pitchFamily="34" charset="0"/>
                <a:ea typeface="Times New Roman" panose="02020603050405020304" pitchFamily="18" charset="0"/>
              </a:rPr>
              <a:t>H</a:t>
            </a:r>
            <a:r>
              <a:rPr lang="en-US" sz="1800" dirty="0">
                <a:solidFill>
                  <a:srgbClr val="1F497D"/>
                </a:solidFill>
                <a:effectLst/>
                <a:latin typeface="Calibri" panose="020F0502020204030204" pitchFamily="34" charset="0"/>
                <a:ea typeface="Times New Roman" panose="02020603050405020304" pitchFamily="18" charset="0"/>
              </a:rPr>
              <a:t>ow can smarter query-based exchange improve patient experience? </a:t>
            </a:r>
            <a:endParaRPr lang="en-US" dirty="0"/>
          </a:p>
          <a:p>
            <a:r>
              <a:rPr lang="en-US" sz="1800" dirty="0">
                <a:solidFill>
                  <a:srgbClr val="1F497D"/>
                </a:solidFill>
                <a:effectLst/>
                <a:latin typeface="Calibri" panose="020F0502020204030204" pitchFamily="34" charset="0"/>
                <a:ea typeface="Times New Roman" panose="02020603050405020304" pitchFamily="18" charset="0"/>
              </a:rPr>
              <a:t>What needs to be “fixed” or accomplished anew?</a:t>
            </a:r>
          </a:p>
          <a:p>
            <a:endParaRPr lang="en-US" dirty="0"/>
          </a:p>
        </p:txBody>
      </p:sp>
      <p:sp>
        <p:nvSpPr>
          <p:cNvPr id="6" name="Picture Placeholder 5">
            <a:extLst>
              <a:ext uri="{FF2B5EF4-FFF2-40B4-BE49-F238E27FC236}">
                <a16:creationId xmlns:a16="http://schemas.microsoft.com/office/drawing/2014/main" id="{9A057F57-EDCD-4B29-B68B-131868E948D0}"/>
              </a:ext>
            </a:extLst>
          </p:cNvPr>
          <p:cNvSpPr>
            <a:spLocks noGrp="1"/>
          </p:cNvSpPr>
          <p:nvPr>
            <p:ph type="pic" sz="quarter" idx="11"/>
          </p:nvPr>
        </p:nvSpPr>
        <p:spPr/>
      </p:sp>
      <p:sp>
        <p:nvSpPr>
          <p:cNvPr id="5" name="Title 4">
            <a:extLst>
              <a:ext uri="{FF2B5EF4-FFF2-40B4-BE49-F238E27FC236}">
                <a16:creationId xmlns:a16="http://schemas.microsoft.com/office/drawing/2014/main" id="{480BE41C-0286-C54C-8D2C-6F974AA81AF4}"/>
              </a:ext>
            </a:extLst>
          </p:cNvPr>
          <p:cNvSpPr>
            <a:spLocks noGrp="1"/>
          </p:cNvSpPr>
          <p:nvPr>
            <p:ph type="title"/>
          </p:nvPr>
        </p:nvSpPr>
        <p:spPr/>
        <p:txBody>
          <a:bodyPr/>
          <a:lstStyle/>
          <a:p>
            <a:r>
              <a:rPr lang="en-US" dirty="0"/>
              <a:t>Patient Advocate Perspective</a:t>
            </a:r>
          </a:p>
        </p:txBody>
      </p:sp>
      <p:pic>
        <p:nvPicPr>
          <p:cNvPr id="16" name="Picture 15">
            <a:extLst>
              <a:ext uri="{FF2B5EF4-FFF2-40B4-BE49-F238E27FC236}">
                <a16:creationId xmlns:a16="http://schemas.microsoft.com/office/drawing/2014/main" id="{96295D64-6204-4046-B927-0456F5162871}"/>
              </a:ext>
            </a:extLst>
          </p:cNvPr>
          <p:cNvPicPr>
            <a:picLocks noChangeAspect="1"/>
          </p:cNvPicPr>
          <p:nvPr/>
        </p:nvPicPr>
        <p:blipFill>
          <a:blip r:embed="rId2"/>
          <a:stretch>
            <a:fillRect/>
          </a:stretch>
        </p:blipFill>
        <p:spPr>
          <a:xfrm>
            <a:off x="6109398" y="256810"/>
            <a:ext cx="5687367" cy="5500896"/>
          </a:xfrm>
          <a:prstGeom prst="rect">
            <a:avLst/>
          </a:prstGeom>
        </p:spPr>
      </p:pic>
    </p:spTree>
    <p:extLst>
      <p:ext uri="{BB962C8B-B14F-4D97-AF65-F5344CB8AC3E}">
        <p14:creationId xmlns:p14="http://schemas.microsoft.com/office/powerpoint/2010/main" val="23434394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a:cxnSpLocks/>
            <a:stCxn id="27" idx="6"/>
          </p:cNvCxnSpPr>
          <p:nvPr/>
        </p:nvCxnSpPr>
        <p:spPr>
          <a:xfrm>
            <a:off x="1299696" y="3121294"/>
            <a:ext cx="7126294"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wrap="none"/>
          <a:lstStyle/>
          <a:p>
            <a:r>
              <a:rPr lang="en-US" dirty="0"/>
              <a:t>Evolution of a patient’s role in patient-centered HIE</a:t>
            </a:r>
          </a:p>
        </p:txBody>
      </p:sp>
      <p:sp>
        <p:nvSpPr>
          <p:cNvPr id="3" name="Slide Number Placeholder 2"/>
          <p:cNvSpPr>
            <a:spLocks noGrp="1"/>
          </p:cNvSpPr>
          <p:nvPr>
            <p:ph type="sldNum" sz="quarter" idx="10"/>
          </p:nvPr>
        </p:nvSpPr>
        <p:spPr/>
        <p:txBody>
          <a:bodyPr/>
          <a:lstStyle/>
          <a:p>
            <a:pPr marL="0" marR="0" lvl="0" indent="0" algn="ctr" defTabSz="91433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330" rtl="0" eaLnBrk="1" fontAlgn="auto" latinLnBrk="0" hangingPunct="1">
                <a:lnSpc>
                  <a:spcPct val="100000"/>
                </a:lnSpc>
                <a:spcBef>
                  <a:spcPts val="0"/>
                </a:spcBef>
                <a:spcAft>
                  <a:spcPts val="0"/>
                </a:spcAft>
                <a:buClrTx/>
                <a:buSzTx/>
                <a:buFontTx/>
                <a:buNone/>
                <a:tabLst/>
                <a:defRPr/>
              </a:pPr>
              <a:t>32</a:t>
            </a:fld>
            <a:endParaRPr kumimoji="0" lang="en-US" sz="803" b="0" i="0" u="none" strike="noStrike" kern="120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6781381A-D332-9749-B903-F650A74FEA68}"/>
              </a:ext>
            </a:extLst>
          </p:cNvPr>
          <p:cNvSpPr txBox="1"/>
          <p:nvPr/>
        </p:nvSpPr>
        <p:spPr>
          <a:xfrm>
            <a:off x="893893" y="3594971"/>
            <a:ext cx="422873" cy="369332"/>
          </a:xfrm>
          <a:prstGeom prst="rect">
            <a:avLst/>
          </a:prstGeom>
          <a:noFill/>
        </p:spPr>
        <p:txBody>
          <a:bodyPr wrap="none" lIns="0" rIns="0" rtlCol="0">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en-US" b="0" i="1" u="none" strike="noStrike" kern="1200" cap="none" spc="50" normalizeH="0" baseline="0" noProof="0" dirty="0">
                <a:ln>
                  <a:noFill/>
                </a:ln>
                <a:solidFill>
                  <a:srgbClr val="1E22AA"/>
                </a:solidFill>
                <a:effectLst/>
                <a:uLnTx/>
                <a:uFillTx/>
                <a:latin typeface="Prometo Medium" panose="020B0704030203060203" pitchFamily="34" charset="0"/>
                <a:ea typeface="+mn-ea"/>
                <a:cs typeface="+mn-cs"/>
              </a:rPr>
              <a:t>Past</a:t>
            </a:r>
          </a:p>
        </p:txBody>
      </p:sp>
      <p:grpSp>
        <p:nvGrpSpPr>
          <p:cNvPr id="26" name="Group 25">
            <a:extLst>
              <a:ext uri="{FF2B5EF4-FFF2-40B4-BE49-F238E27FC236}">
                <a16:creationId xmlns:a16="http://schemas.microsoft.com/office/drawing/2014/main" id="{23FC3AF3-4B5B-0243-939D-DD334DCCFA5E}"/>
              </a:ext>
            </a:extLst>
          </p:cNvPr>
          <p:cNvGrpSpPr/>
          <p:nvPr/>
        </p:nvGrpSpPr>
        <p:grpSpPr>
          <a:xfrm>
            <a:off x="883136" y="2913014"/>
            <a:ext cx="416560" cy="416560"/>
            <a:chOff x="6052888" y="1435897"/>
            <a:chExt cx="416560" cy="416560"/>
          </a:xfrm>
        </p:grpSpPr>
        <p:sp>
          <p:nvSpPr>
            <p:cNvPr id="27" name="Oval 26">
              <a:extLst>
                <a:ext uri="{FF2B5EF4-FFF2-40B4-BE49-F238E27FC236}">
                  <a16:creationId xmlns:a16="http://schemas.microsoft.com/office/drawing/2014/main" id="{12F1EE56-A6F6-7A49-B147-EB202757F200}"/>
                </a:ext>
              </a:extLst>
            </p:cNvPr>
            <p:cNvSpPr/>
            <p:nvPr/>
          </p:nvSpPr>
          <p:spPr>
            <a:xfrm>
              <a:off x="6052888" y="1435897"/>
              <a:ext cx="416560" cy="4165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pic>
          <p:nvPicPr>
            <p:cNvPr id="28" name="Picture 27">
              <a:extLst>
                <a:ext uri="{FF2B5EF4-FFF2-40B4-BE49-F238E27FC236}">
                  <a16:creationId xmlns:a16="http://schemas.microsoft.com/office/drawing/2014/main" id="{B6B8C2FD-3ADF-D147-A35A-1798B8F90AD9}"/>
                </a:ext>
              </a:extLst>
            </p:cNvPr>
            <p:cNvPicPr>
              <a:picLocks noChangeAspect="1"/>
            </p:cNvPicPr>
            <p:nvPr/>
          </p:nvPicPr>
          <p:blipFill>
            <a:blip r:embed="rId2" cstate="print">
              <a:lum bright="70000" contrast="-70000"/>
              <a:extLst>
                <a:ext uri="{BEBA8EAE-BF5A-486C-A8C5-ECC9F3942E4B}">
                  <a14:imgProps xmlns:a14="http://schemas.microsoft.com/office/drawing/2010/main">
                    <a14:imgLayer r:embed="rId3">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136156" y="1570901"/>
              <a:ext cx="257303" cy="193802"/>
            </a:xfrm>
            <a:prstGeom prst="rect">
              <a:avLst/>
            </a:prstGeom>
          </p:spPr>
        </p:pic>
      </p:grpSp>
      <p:sp>
        <p:nvSpPr>
          <p:cNvPr id="4" name="TextBox 3"/>
          <p:cNvSpPr txBox="1"/>
          <p:nvPr/>
        </p:nvSpPr>
        <p:spPr>
          <a:xfrm>
            <a:off x="790705" y="4268250"/>
            <a:ext cx="3435066" cy="1569660"/>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bg2"/>
                </a:solidFill>
              </a:rPr>
              <a:t>Opt-in (or simply don’t Opt- out) of health information exchange. </a:t>
            </a:r>
          </a:p>
          <a:p>
            <a:pPr marL="285750" indent="-285750">
              <a:buFont typeface="Arial" panose="020B0604020202020204" pitchFamily="34" charset="0"/>
              <a:buChar char="•"/>
            </a:pPr>
            <a:r>
              <a:rPr lang="en-US" sz="1600" dirty="0">
                <a:solidFill>
                  <a:schemeClr val="bg2"/>
                </a:solidFill>
              </a:rPr>
              <a:t>Providers can get the information they need to care for you.</a:t>
            </a:r>
          </a:p>
        </p:txBody>
      </p:sp>
      <p:pic>
        <p:nvPicPr>
          <p:cNvPr id="7" name="Picture 6">
            <a:extLst>
              <a:ext uri="{FF2B5EF4-FFF2-40B4-BE49-F238E27FC236}">
                <a16:creationId xmlns:a16="http://schemas.microsoft.com/office/drawing/2014/main" id="{79C8C021-1C70-40C6-9557-EA96684E6114}"/>
              </a:ext>
            </a:extLst>
          </p:cNvPr>
          <p:cNvPicPr>
            <a:picLocks noChangeAspect="1"/>
          </p:cNvPicPr>
          <p:nvPr/>
        </p:nvPicPr>
        <p:blipFill>
          <a:blip r:embed="rId4"/>
          <a:stretch>
            <a:fillRect/>
          </a:stretch>
        </p:blipFill>
        <p:spPr>
          <a:xfrm>
            <a:off x="2508238" y="1668401"/>
            <a:ext cx="2493072" cy="2489225"/>
          </a:xfrm>
          <a:prstGeom prst="rect">
            <a:avLst/>
          </a:prstGeom>
        </p:spPr>
      </p:pic>
    </p:spTree>
    <p:extLst>
      <p:ext uri="{BB962C8B-B14F-4D97-AF65-F5344CB8AC3E}">
        <p14:creationId xmlns:p14="http://schemas.microsoft.com/office/powerpoint/2010/main" val="27270866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a:cxnSpLocks/>
            <a:stCxn id="27" idx="6"/>
          </p:cNvCxnSpPr>
          <p:nvPr/>
        </p:nvCxnSpPr>
        <p:spPr>
          <a:xfrm>
            <a:off x="1299696" y="3121294"/>
            <a:ext cx="7126294"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wrap="none"/>
          <a:lstStyle/>
          <a:p>
            <a:r>
              <a:rPr lang="en-US" dirty="0"/>
              <a:t>Evolution of a patient’s role in patient-centered HIE</a:t>
            </a:r>
          </a:p>
        </p:txBody>
      </p:sp>
      <p:sp>
        <p:nvSpPr>
          <p:cNvPr id="3" name="Slide Number Placeholder 2"/>
          <p:cNvSpPr>
            <a:spLocks noGrp="1"/>
          </p:cNvSpPr>
          <p:nvPr>
            <p:ph type="sldNum" sz="quarter" idx="10"/>
          </p:nvPr>
        </p:nvSpPr>
        <p:spPr/>
        <p:txBody>
          <a:bodyPr/>
          <a:lstStyle/>
          <a:p>
            <a:pPr marL="0" marR="0" lvl="0" indent="0" algn="ctr" defTabSz="91433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330" rtl="0" eaLnBrk="1" fontAlgn="auto" latinLnBrk="0" hangingPunct="1">
                <a:lnSpc>
                  <a:spcPct val="100000"/>
                </a:lnSpc>
                <a:spcBef>
                  <a:spcPts val="0"/>
                </a:spcBef>
                <a:spcAft>
                  <a:spcPts val="0"/>
                </a:spcAft>
                <a:buClrTx/>
                <a:buSzTx/>
                <a:buFontTx/>
                <a:buNone/>
                <a:tabLst/>
                <a:defRPr/>
              </a:pPr>
              <a:t>33</a:t>
            </a:fld>
            <a:endParaRPr kumimoji="0" lang="en-US" sz="803" b="0" i="0" u="none" strike="noStrike" kern="120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6781381A-D332-9749-B903-F650A74FEA68}"/>
              </a:ext>
            </a:extLst>
          </p:cNvPr>
          <p:cNvSpPr txBox="1"/>
          <p:nvPr/>
        </p:nvSpPr>
        <p:spPr>
          <a:xfrm>
            <a:off x="893893" y="3594971"/>
            <a:ext cx="422873" cy="369332"/>
          </a:xfrm>
          <a:prstGeom prst="rect">
            <a:avLst/>
          </a:prstGeom>
          <a:noFill/>
        </p:spPr>
        <p:txBody>
          <a:bodyPr wrap="none" lIns="0" rIns="0" rtlCol="0">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en-US" b="0" i="1" u="none" strike="noStrike" kern="1200" cap="none" spc="50" normalizeH="0" baseline="0" noProof="0" dirty="0">
                <a:ln>
                  <a:noFill/>
                </a:ln>
                <a:solidFill>
                  <a:srgbClr val="1E22AA"/>
                </a:solidFill>
                <a:effectLst/>
                <a:uLnTx/>
                <a:uFillTx/>
                <a:latin typeface="Prometo Medium" panose="020B0704030203060203" pitchFamily="34" charset="0"/>
                <a:ea typeface="+mn-ea"/>
                <a:cs typeface="+mn-cs"/>
              </a:rPr>
              <a:t>Past</a:t>
            </a:r>
          </a:p>
        </p:txBody>
      </p:sp>
      <p:grpSp>
        <p:nvGrpSpPr>
          <p:cNvPr id="26" name="Group 25">
            <a:extLst>
              <a:ext uri="{FF2B5EF4-FFF2-40B4-BE49-F238E27FC236}">
                <a16:creationId xmlns:a16="http://schemas.microsoft.com/office/drawing/2014/main" id="{23FC3AF3-4B5B-0243-939D-DD334DCCFA5E}"/>
              </a:ext>
            </a:extLst>
          </p:cNvPr>
          <p:cNvGrpSpPr/>
          <p:nvPr/>
        </p:nvGrpSpPr>
        <p:grpSpPr>
          <a:xfrm>
            <a:off x="883136" y="2913014"/>
            <a:ext cx="416560" cy="416560"/>
            <a:chOff x="6052888" y="1435897"/>
            <a:chExt cx="416560" cy="416560"/>
          </a:xfrm>
        </p:grpSpPr>
        <p:sp>
          <p:nvSpPr>
            <p:cNvPr id="27" name="Oval 26">
              <a:extLst>
                <a:ext uri="{FF2B5EF4-FFF2-40B4-BE49-F238E27FC236}">
                  <a16:creationId xmlns:a16="http://schemas.microsoft.com/office/drawing/2014/main" id="{12F1EE56-A6F6-7A49-B147-EB202757F200}"/>
                </a:ext>
              </a:extLst>
            </p:cNvPr>
            <p:cNvSpPr/>
            <p:nvPr/>
          </p:nvSpPr>
          <p:spPr>
            <a:xfrm>
              <a:off x="6052888" y="1435897"/>
              <a:ext cx="416560" cy="4165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pic>
          <p:nvPicPr>
            <p:cNvPr id="28" name="Picture 27">
              <a:extLst>
                <a:ext uri="{FF2B5EF4-FFF2-40B4-BE49-F238E27FC236}">
                  <a16:creationId xmlns:a16="http://schemas.microsoft.com/office/drawing/2014/main" id="{B6B8C2FD-3ADF-D147-A35A-1798B8F90AD9}"/>
                </a:ext>
              </a:extLst>
            </p:cNvPr>
            <p:cNvPicPr>
              <a:picLocks noChangeAspect="1"/>
            </p:cNvPicPr>
            <p:nvPr/>
          </p:nvPicPr>
          <p:blipFill>
            <a:blip r:embed="rId2" cstate="print">
              <a:lum bright="70000" contrast="-70000"/>
              <a:extLst>
                <a:ext uri="{BEBA8EAE-BF5A-486C-A8C5-ECC9F3942E4B}">
                  <a14:imgProps xmlns:a14="http://schemas.microsoft.com/office/drawing/2010/main">
                    <a14:imgLayer r:embed="rId3">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136156" y="1570901"/>
              <a:ext cx="257303" cy="193802"/>
            </a:xfrm>
            <a:prstGeom prst="rect">
              <a:avLst/>
            </a:prstGeom>
          </p:spPr>
        </p:pic>
      </p:grpSp>
      <p:grpSp>
        <p:nvGrpSpPr>
          <p:cNvPr id="31" name="Group 30">
            <a:extLst>
              <a:ext uri="{FF2B5EF4-FFF2-40B4-BE49-F238E27FC236}">
                <a16:creationId xmlns:a16="http://schemas.microsoft.com/office/drawing/2014/main" id="{F5306B32-C879-4249-B901-9ED188236B35}"/>
              </a:ext>
            </a:extLst>
          </p:cNvPr>
          <p:cNvGrpSpPr/>
          <p:nvPr/>
        </p:nvGrpSpPr>
        <p:grpSpPr>
          <a:xfrm>
            <a:off x="4654563" y="2913014"/>
            <a:ext cx="746358" cy="1051289"/>
            <a:chOff x="6052888" y="3028146"/>
            <a:chExt cx="746358" cy="1051289"/>
          </a:xfrm>
        </p:grpSpPr>
        <p:sp>
          <p:nvSpPr>
            <p:cNvPr id="36" name="TextBox 35">
              <a:extLst>
                <a:ext uri="{FF2B5EF4-FFF2-40B4-BE49-F238E27FC236}">
                  <a16:creationId xmlns:a16="http://schemas.microsoft.com/office/drawing/2014/main" id="{289AC446-2DF0-7840-AAA8-7DA20DA1906A}"/>
                </a:ext>
              </a:extLst>
            </p:cNvPr>
            <p:cNvSpPr txBox="1"/>
            <p:nvPr/>
          </p:nvSpPr>
          <p:spPr>
            <a:xfrm>
              <a:off x="6052888" y="3710103"/>
              <a:ext cx="746358" cy="369332"/>
            </a:xfrm>
            <a:prstGeom prst="rect">
              <a:avLst/>
            </a:prstGeom>
            <a:noFill/>
          </p:spPr>
          <p:txBody>
            <a:bodyPr wrap="none" lIns="0" rIns="0" rtlCol="0">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en-US" b="0" i="1" u="none" strike="noStrike" kern="1200" cap="none" spc="50" normalizeH="0" baseline="0" noProof="0" dirty="0">
                  <a:ln>
                    <a:noFill/>
                  </a:ln>
                  <a:solidFill>
                    <a:srgbClr val="1E22AA"/>
                  </a:solidFill>
                  <a:effectLst/>
                  <a:uLnTx/>
                  <a:uFillTx/>
                  <a:latin typeface="Prometo Medium" panose="020B0704030203060203" pitchFamily="34" charset="0"/>
                  <a:ea typeface="+mn-ea"/>
                  <a:cs typeface="+mn-cs"/>
                </a:rPr>
                <a:t>Present</a:t>
              </a:r>
            </a:p>
          </p:txBody>
        </p:sp>
        <p:grpSp>
          <p:nvGrpSpPr>
            <p:cNvPr id="33" name="Group 32">
              <a:extLst>
                <a:ext uri="{FF2B5EF4-FFF2-40B4-BE49-F238E27FC236}">
                  <a16:creationId xmlns:a16="http://schemas.microsoft.com/office/drawing/2014/main" id="{49BBA0BC-0582-1941-9E83-CF8E3DBF4FD1}"/>
                </a:ext>
              </a:extLst>
            </p:cNvPr>
            <p:cNvGrpSpPr/>
            <p:nvPr/>
          </p:nvGrpSpPr>
          <p:grpSpPr>
            <a:xfrm>
              <a:off x="6052888" y="3028146"/>
              <a:ext cx="416560" cy="416560"/>
              <a:chOff x="6052888" y="1435897"/>
              <a:chExt cx="416560" cy="416560"/>
            </a:xfrm>
          </p:grpSpPr>
          <p:sp>
            <p:nvSpPr>
              <p:cNvPr id="34" name="Oval 33">
                <a:extLst>
                  <a:ext uri="{FF2B5EF4-FFF2-40B4-BE49-F238E27FC236}">
                    <a16:creationId xmlns:a16="http://schemas.microsoft.com/office/drawing/2014/main" id="{F048E345-0D72-4248-A4C2-EC503CC32127}"/>
                  </a:ext>
                </a:extLst>
              </p:cNvPr>
              <p:cNvSpPr/>
              <p:nvPr/>
            </p:nvSpPr>
            <p:spPr>
              <a:xfrm>
                <a:off x="6052888" y="1435897"/>
                <a:ext cx="416560" cy="4165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pic>
            <p:nvPicPr>
              <p:cNvPr id="35" name="Picture 34">
                <a:extLst>
                  <a:ext uri="{FF2B5EF4-FFF2-40B4-BE49-F238E27FC236}">
                    <a16:creationId xmlns:a16="http://schemas.microsoft.com/office/drawing/2014/main" id="{0E945BFB-E20A-7342-BEF6-E82156F39C58}"/>
                  </a:ext>
                </a:extLst>
              </p:cNvPr>
              <p:cNvPicPr>
                <a:picLocks noChangeAspect="1"/>
              </p:cNvPicPr>
              <p:nvPr/>
            </p:nvPicPr>
            <p:blipFill>
              <a:blip r:embed="rId2" cstate="print">
                <a:lum bright="70000" contrast="-70000"/>
                <a:extLst>
                  <a:ext uri="{BEBA8EAE-BF5A-486C-A8C5-ECC9F3942E4B}">
                    <a14:imgProps xmlns:a14="http://schemas.microsoft.com/office/drawing/2010/main">
                      <a14:imgLayer r:embed="rId3">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136156" y="1570901"/>
                <a:ext cx="257303" cy="193802"/>
              </a:xfrm>
              <a:prstGeom prst="rect">
                <a:avLst/>
              </a:prstGeom>
            </p:spPr>
          </p:pic>
        </p:grpSp>
      </p:grpSp>
      <p:sp>
        <p:nvSpPr>
          <p:cNvPr id="4" name="TextBox 3"/>
          <p:cNvSpPr txBox="1"/>
          <p:nvPr/>
        </p:nvSpPr>
        <p:spPr>
          <a:xfrm>
            <a:off x="790705" y="4268250"/>
            <a:ext cx="3435066" cy="1569660"/>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bg1">
                    <a:lumMod val="65000"/>
                  </a:schemeClr>
                </a:solidFill>
              </a:rPr>
              <a:t>Opt-in (or simply don’t Opt- out) of health information exchange. </a:t>
            </a:r>
          </a:p>
          <a:p>
            <a:pPr marL="285750" indent="-285750">
              <a:buFont typeface="Arial" panose="020B0604020202020204" pitchFamily="34" charset="0"/>
              <a:buChar char="•"/>
            </a:pPr>
            <a:r>
              <a:rPr lang="en-US" sz="1600" dirty="0">
                <a:solidFill>
                  <a:schemeClr val="bg1">
                    <a:lumMod val="65000"/>
                  </a:schemeClr>
                </a:solidFill>
              </a:rPr>
              <a:t>Providers can get the information they need to care for you.</a:t>
            </a:r>
          </a:p>
        </p:txBody>
      </p:sp>
      <p:sp>
        <p:nvSpPr>
          <p:cNvPr id="38" name="TextBox 37"/>
          <p:cNvSpPr txBox="1"/>
          <p:nvPr/>
        </p:nvSpPr>
        <p:spPr>
          <a:xfrm>
            <a:off x="4565413" y="4280939"/>
            <a:ext cx="3400818" cy="1815882"/>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bg2"/>
                </a:solidFill>
              </a:rPr>
              <a:t>Standardized patient access APIs give patients access to clinical data and documents. </a:t>
            </a:r>
          </a:p>
          <a:p>
            <a:pPr marL="285750" indent="-285750">
              <a:buFont typeface="Arial" panose="020B0604020202020204" pitchFamily="34" charset="0"/>
              <a:buChar char="•"/>
            </a:pPr>
            <a:r>
              <a:rPr lang="en-US" sz="1600" dirty="0">
                <a:solidFill>
                  <a:schemeClr val="bg2"/>
                </a:solidFill>
              </a:rPr>
              <a:t>You can get your own data, then share it with whom you please.</a:t>
            </a:r>
          </a:p>
          <a:p>
            <a:pPr marL="285750" indent="-285750">
              <a:buFont typeface="Arial" panose="020B0604020202020204" pitchFamily="34" charset="0"/>
              <a:buChar char="•"/>
            </a:pPr>
            <a:endParaRPr lang="en-US" sz="1600" dirty="0">
              <a:solidFill>
                <a:schemeClr val="bg2"/>
              </a:solidFill>
            </a:endParaRPr>
          </a:p>
        </p:txBody>
      </p:sp>
      <p:pic>
        <p:nvPicPr>
          <p:cNvPr id="7" name="Picture 6">
            <a:extLst>
              <a:ext uri="{FF2B5EF4-FFF2-40B4-BE49-F238E27FC236}">
                <a16:creationId xmlns:a16="http://schemas.microsoft.com/office/drawing/2014/main" id="{79C8C021-1C70-40C6-9557-EA96684E6114}"/>
              </a:ext>
            </a:extLst>
          </p:cNvPr>
          <p:cNvPicPr>
            <a:picLocks noChangeAspect="1"/>
          </p:cNvPicPr>
          <p:nvPr/>
        </p:nvPicPr>
        <p:blipFill>
          <a:blip r:embed="rId4"/>
          <a:stretch>
            <a:fillRect/>
          </a:stretch>
        </p:blipFill>
        <p:spPr>
          <a:xfrm>
            <a:off x="1854131" y="1678730"/>
            <a:ext cx="2493072" cy="2489225"/>
          </a:xfrm>
          <a:prstGeom prst="rect">
            <a:avLst/>
          </a:prstGeom>
        </p:spPr>
      </p:pic>
      <p:pic>
        <p:nvPicPr>
          <p:cNvPr id="10" name="Picture 9">
            <a:extLst>
              <a:ext uri="{FF2B5EF4-FFF2-40B4-BE49-F238E27FC236}">
                <a16:creationId xmlns:a16="http://schemas.microsoft.com/office/drawing/2014/main" id="{240621C9-1E0A-485E-ADFD-8B80C060EA63}"/>
              </a:ext>
            </a:extLst>
          </p:cNvPr>
          <p:cNvPicPr>
            <a:picLocks noChangeAspect="1"/>
          </p:cNvPicPr>
          <p:nvPr/>
        </p:nvPicPr>
        <p:blipFill rotWithShape="1">
          <a:blip r:embed="rId5"/>
          <a:srcRect l="3490" t="3141" r="3942" b="4608"/>
          <a:stretch/>
        </p:blipFill>
        <p:spPr>
          <a:xfrm>
            <a:off x="6139063" y="1677250"/>
            <a:ext cx="2476003" cy="2489225"/>
          </a:xfrm>
          <a:prstGeom prst="rect">
            <a:avLst/>
          </a:prstGeom>
        </p:spPr>
      </p:pic>
      <p:sp>
        <p:nvSpPr>
          <p:cNvPr id="5" name="Rectangle 4">
            <a:extLst>
              <a:ext uri="{FF2B5EF4-FFF2-40B4-BE49-F238E27FC236}">
                <a16:creationId xmlns:a16="http://schemas.microsoft.com/office/drawing/2014/main" id="{91ADCB2A-01BC-469F-88FC-F01B9801137E}"/>
              </a:ext>
            </a:extLst>
          </p:cNvPr>
          <p:cNvSpPr/>
          <p:nvPr/>
        </p:nvSpPr>
        <p:spPr>
          <a:xfrm>
            <a:off x="1793022" y="1673877"/>
            <a:ext cx="2740329" cy="2495969"/>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855243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a:cxnSpLocks/>
            <a:stCxn id="27" idx="6"/>
            <a:endCxn id="55" idx="2"/>
          </p:cNvCxnSpPr>
          <p:nvPr/>
        </p:nvCxnSpPr>
        <p:spPr>
          <a:xfrm>
            <a:off x="1299696" y="3121294"/>
            <a:ext cx="7126294"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wrap="none"/>
          <a:lstStyle/>
          <a:p>
            <a:r>
              <a:rPr lang="en-US" dirty="0"/>
              <a:t>Evolution of a patient’s role in patient-centered HIE</a:t>
            </a:r>
          </a:p>
        </p:txBody>
      </p:sp>
      <p:sp>
        <p:nvSpPr>
          <p:cNvPr id="3" name="Slide Number Placeholder 2"/>
          <p:cNvSpPr>
            <a:spLocks noGrp="1"/>
          </p:cNvSpPr>
          <p:nvPr>
            <p:ph type="sldNum" sz="quarter" idx="10"/>
          </p:nvPr>
        </p:nvSpPr>
        <p:spPr/>
        <p:txBody>
          <a:bodyPr/>
          <a:lstStyle/>
          <a:p>
            <a:pPr marL="0" marR="0" lvl="0" indent="0" algn="ctr" defTabSz="91433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330" rtl="0" eaLnBrk="1" fontAlgn="auto" latinLnBrk="0" hangingPunct="1">
                <a:lnSpc>
                  <a:spcPct val="100000"/>
                </a:lnSpc>
                <a:spcBef>
                  <a:spcPts val="0"/>
                </a:spcBef>
                <a:spcAft>
                  <a:spcPts val="0"/>
                </a:spcAft>
                <a:buClrTx/>
                <a:buSzTx/>
                <a:buFontTx/>
                <a:buNone/>
                <a:tabLst/>
                <a:defRPr/>
              </a:pPr>
              <a:t>34</a:t>
            </a:fld>
            <a:endParaRPr kumimoji="0" lang="en-US" sz="803" b="0" i="0" u="none" strike="noStrike" kern="120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6781381A-D332-9749-B903-F650A74FEA68}"/>
              </a:ext>
            </a:extLst>
          </p:cNvPr>
          <p:cNvSpPr txBox="1"/>
          <p:nvPr/>
        </p:nvSpPr>
        <p:spPr>
          <a:xfrm>
            <a:off x="893893" y="3594971"/>
            <a:ext cx="422873" cy="369332"/>
          </a:xfrm>
          <a:prstGeom prst="rect">
            <a:avLst/>
          </a:prstGeom>
          <a:noFill/>
        </p:spPr>
        <p:txBody>
          <a:bodyPr wrap="none" lIns="0" rIns="0" rtlCol="0">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en-US" b="0" i="1" u="none" strike="noStrike" kern="1200" cap="none" spc="50" normalizeH="0" baseline="0" noProof="0" dirty="0">
                <a:ln>
                  <a:noFill/>
                </a:ln>
                <a:solidFill>
                  <a:srgbClr val="1E22AA"/>
                </a:solidFill>
                <a:effectLst/>
                <a:uLnTx/>
                <a:uFillTx/>
                <a:latin typeface="Prometo Medium" panose="020B0704030203060203" pitchFamily="34" charset="0"/>
                <a:ea typeface="+mn-ea"/>
                <a:cs typeface="+mn-cs"/>
              </a:rPr>
              <a:t>Past</a:t>
            </a:r>
          </a:p>
        </p:txBody>
      </p:sp>
      <p:grpSp>
        <p:nvGrpSpPr>
          <p:cNvPr id="26" name="Group 25">
            <a:extLst>
              <a:ext uri="{FF2B5EF4-FFF2-40B4-BE49-F238E27FC236}">
                <a16:creationId xmlns:a16="http://schemas.microsoft.com/office/drawing/2014/main" id="{23FC3AF3-4B5B-0243-939D-DD334DCCFA5E}"/>
              </a:ext>
            </a:extLst>
          </p:cNvPr>
          <p:cNvGrpSpPr/>
          <p:nvPr/>
        </p:nvGrpSpPr>
        <p:grpSpPr>
          <a:xfrm>
            <a:off x="883136" y="2913014"/>
            <a:ext cx="416560" cy="416560"/>
            <a:chOff x="6052888" y="1435897"/>
            <a:chExt cx="416560" cy="416560"/>
          </a:xfrm>
        </p:grpSpPr>
        <p:sp>
          <p:nvSpPr>
            <p:cNvPr id="27" name="Oval 26">
              <a:extLst>
                <a:ext uri="{FF2B5EF4-FFF2-40B4-BE49-F238E27FC236}">
                  <a16:creationId xmlns:a16="http://schemas.microsoft.com/office/drawing/2014/main" id="{12F1EE56-A6F6-7A49-B147-EB202757F200}"/>
                </a:ext>
              </a:extLst>
            </p:cNvPr>
            <p:cNvSpPr/>
            <p:nvPr/>
          </p:nvSpPr>
          <p:spPr>
            <a:xfrm>
              <a:off x="6052888" y="1435897"/>
              <a:ext cx="416560" cy="4165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pic>
          <p:nvPicPr>
            <p:cNvPr id="28" name="Picture 27">
              <a:extLst>
                <a:ext uri="{FF2B5EF4-FFF2-40B4-BE49-F238E27FC236}">
                  <a16:creationId xmlns:a16="http://schemas.microsoft.com/office/drawing/2014/main" id="{B6B8C2FD-3ADF-D147-A35A-1798B8F90AD9}"/>
                </a:ext>
              </a:extLst>
            </p:cNvPr>
            <p:cNvPicPr>
              <a:picLocks noChangeAspect="1"/>
            </p:cNvPicPr>
            <p:nvPr/>
          </p:nvPicPr>
          <p:blipFill>
            <a:blip r:embed="rId2" cstate="print">
              <a:lum bright="70000" contrast="-70000"/>
              <a:extLst>
                <a:ext uri="{BEBA8EAE-BF5A-486C-A8C5-ECC9F3942E4B}">
                  <a14:imgProps xmlns:a14="http://schemas.microsoft.com/office/drawing/2010/main">
                    <a14:imgLayer r:embed="rId3">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136156" y="1570901"/>
              <a:ext cx="257303" cy="193802"/>
            </a:xfrm>
            <a:prstGeom prst="rect">
              <a:avLst/>
            </a:prstGeom>
          </p:spPr>
        </p:pic>
      </p:grpSp>
      <p:grpSp>
        <p:nvGrpSpPr>
          <p:cNvPr id="31" name="Group 30">
            <a:extLst>
              <a:ext uri="{FF2B5EF4-FFF2-40B4-BE49-F238E27FC236}">
                <a16:creationId xmlns:a16="http://schemas.microsoft.com/office/drawing/2014/main" id="{F5306B32-C879-4249-B901-9ED188236B35}"/>
              </a:ext>
            </a:extLst>
          </p:cNvPr>
          <p:cNvGrpSpPr/>
          <p:nvPr/>
        </p:nvGrpSpPr>
        <p:grpSpPr>
          <a:xfrm>
            <a:off x="4654563" y="2913014"/>
            <a:ext cx="746358" cy="1051289"/>
            <a:chOff x="6052888" y="3028146"/>
            <a:chExt cx="746358" cy="1051289"/>
          </a:xfrm>
        </p:grpSpPr>
        <p:sp>
          <p:nvSpPr>
            <p:cNvPr id="36" name="TextBox 35">
              <a:extLst>
                <a:ext uri="{FF2B5EF4-FFF2-40B4-BE49-F238E27FC236}">
                  <a16:creationId xmlns:a16="http://schemas.microsoft.com/office/drawing/2014/main" id="{289AC446-2DF0-7840-AAA8-7DA20DA1906A}"/>
                </a:ext>
              </a:extLst>
            </p:cNvPr>
            <p:cNvSpPr txBox="1"/>
            <p:nvPr/>
          </p:nvSpPr>
          <p:spPr>
            <a:xfrm>
              <a:off x="6052888" y="3710103"/>
              <a:ext cx="746358" cy="369332"/>
            </a:xfrm>
            <a:prstGeom prst="rect">
              <a:avLst/>
            </a:prstGeom>
            <a:noFill/>
          </p:spPr>
          <p:txBody>
            <a:bodyPr wrap="none" lIns="0" rIns="0" rtlCol="0">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en-US" b="0" i="1" u="none" strike="noStrike" kern="1200" cap="none" spc="50" normalizeH="0" baseline="0" noProof="0" dirty="0">
                  <a:ln>
                    <a:noFill/>
                  </a:ln>
                  <a:solidFill>
                    <a:srgbClr val="1E22AA"/>
                  </a:solidFill>
                  <a:effectLst/>
                  <a:uLnTx/>
                  <a:uFillTx/>
                  <a:latin typeface="Prometo Medium" panose="020B0704030203060203" pitchFamily="34" charset="0"/>
                  <a:ea typeface="+mn-ea"/>
                  <a:cs typeface="+mn-cs"/>
                </a:rPr>
                <a:t>Present</a:t>
              </a:r>
            </a:p>
          </p:txBody>
        </p:sp>
        <p:grpSp>
          <p:nvGrpSpPr>
            <p:cNvPr id="33" name="Group 32">
              <a:extLst>
                <a:ext uri="{FF2B5EF4-FFF2-40B4-BE49-F238E27FC236}">
                  <a16:creationId xmlns:a16="http://schemas.microsoft.com/office/drawing/2014/main" id="{49BBA0BC-0582-1941-9E83-CF8E3DBF4FD1}"/>
                </a:ext>
              </a:extLst>
            </p:cNvPr>
            <p:cNvGrpSpPr/>
            <p:nvPr/>
          </p:nvGrpSpPr>
          <p:grpSpPr>
            <a:xfrm>
              <a:off x="6052888" y="3028146"/>
              <a:ext cx="416560" cy="416560"/>
              <a:chOff x="6052888" y="1435897"/>
              <a:chExt cx="416560" cy="416560"/>
            </a:xfrm>
          </p:grpSpPr>
          <p:sp>
            <p:nvSpPr>
              <p:cNvPr id="34" name="Oval 33">
                <a:extLst>
                  <a:ext uri="{FF2B5EF4-FFF2-40B4-BE49-F238E27FC236}">
                    <a16:creationId xmlns:a16="http://schemas.microsoft.com/office/drawing/2014/main" id="{F048E345-0D72-4248-A4C2-EC503CC32127}"/>
                  </a:ext>
                </a:extLst>
              </p:cNvPr>
              <p:cNvSpPr/>
              <p:nvPr/>
            </p:nvSpPr>
            <p:spPr>
              <a:xfrm>
                <a:off x="6052888" y="1435897"/>
                <a:ext cx="416560" cy="4165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pic>
            <p:nvPicPr>
              <p:cNvPr id="35" name="Picture 34">
                <a:extLst>
                  <a:ext uri="{FF2B5EF4-FFF2-40B4-BE49-F238E27FC236}">
                    <a16:creationId xmlns:a16="http://schemas.microsoft.com/office/drawing/2014/main" id="{0E945BFB-E20A-7342-BEF6-E82156F39C58}"/>
                  </a:ext>
                </a:extLst>
              </p:cNvPr>
              <p:cNvPicPr>
                <a:picLocks noChangeAspect="1"/>
              </p:cNvPicPr>
              <p:nvPr/>
            </p:nvPicPr>
            <p:blipFill>
              <a:blip r:embed="rId2" cstate="print">
                <a:lum bright="70000" contrast="-70000"/>
                <a:extLst>
                  <a:ext uri="{BEBA8EAE-BF5A-486C-A8C5-ECC9F3942E4B}">
                    <a14:imgProps xmlns:a14="http://schemas.microsoft.com/office/drawing/2010/main">
                      <a14:imgLayer r:embed="rId3">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136156" y="1570901"/>
                <a:ext cx="257303" cy="193802"/>
              </a:xfrm>
              <a:prstGeom prst="rect">
                <a:avLst/>
              </a:prstGeom>
            </p:spPr>
          </p:pic>
        </p:grpSp>
      </p:grpSp>
      <p:grpSp>
        <p:nvGrpSpPr>
          <p:cNvPr id="52" name="Group 51">
            <a:extLst>
              <a:ext uri="{FF2B5EF4-FFF2-40B4-BE49-F238E27FC236}">
                <a16:creationId xmlns:a16="http://schemas.microsoft.com/office/drawing/2014/main" id="{4584FC20-9529-BF45-91E6-F6818D9A2831}"/>
              </a:ext>
            </a:extLst>
          </p:cNvPr>
          <p:cNvGrpSpPr/>
          <p:nvPr/>
        </p:nvGrpSpPr>
        <p:grpSpPr>
          <a:xfrm>
            <a:off x="8425990" y="2913014"/>
            <a:ext cx="644600" cy="1051289"/>
            <a:chOff x="6052888" y="3028146"/>
            <a:chExt cx="644600" cy="1051289"/>
          </a:xfrm>
        </p:grpSpPr>
        <p:sp>
          <p:nvSpPr>
            <p:cNvPr id="57" name="TextBox 56">
              <a:extLst>
                <a:ext uri="{FF2B5EF4-FFF2-40B4-BE49-F238E27FC236}">
                  <a16:creationId xmlns:a16="http://schemas.microsoft.com/office/drawing/2014/main" id="{1168BE2F-6639-F346-B70A-F4794B2960DA}"/>
                </a:ext>
              </a:extLst>
            </p:cNvPr>
            <p:cNvSpPr txBox="1"/>
            <p:nvPr/>
          </p:nvSpPr>
          <p:spPr>
            <a:xfrm>
              <a:off x="6052888" y="3710103"/>
              <a:ext cx="644600" cy="369332"/>
            </a:xfrm>
            <a:prstGeom prst="rect">
              <a:avLst/>
            </a:prstGeom>
            <a:noFill/>
          </p:spPr>
          <p:txBody>
            <a:bodyPr wrap="none" lIns="0" rIns="0" rtlCol="0">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en-US" b="0" i="1" u="none" strike="noStrike" kern="1200" cap="none" spc="50" normalizeH="0" baseline="0" noProof="0" dirty="0">
                  <a:ln>
                    <a:noFill/>
                  </a:ln>
                  <a:solidFill>
                    <a:srgbClr val="1E22AA"/>
                  </a:solidFill>
                  <a:effectLst/>
                  <a:uLnTx/>
                  <a:uFillTx/>
                  <a:latin typeface="Prometo Medium" panose="020B0704030203060203" pitchFamily="34" charset="0"/>
                  <a:ea typeface="+mn-ea"/>
                  <a:cs typeface="+mn-cs"/>
                </a:rPr>
                <a:t>Future</a:t>
              </a:r>
            </a:p>
          </p:txBody>
        </p:sp>
        <p:grpSp>
          <p:nvGrpSpPr>
            <p:cNvPr id="54" name="Group 53">
              <a:extLst>
                <a:ext uri="{FF2B5EF4-FFF2-40B4-BE49-F238E27FC236}">
                  <a16:creationId xmlns:a16="http://schemas.microsoft.com/office/drawing/2014/main" id="{E5013A68-02A4-334F-BFFD-9CE52D73F987}"/>
                </a:ext>
              </a:extLst>
            </p:cNvPr>
            <p:cNvGrpSpPr/>
            <p:nvPr/>
          </p:nvGrpSpPr>
          <p:grpSpPr>
            <a:xfrm>
              <a:off x="6052888" y="3028146"/>
              <a:ext cx="416560" cy="416560"/>
              <a:chOff x="6052888" y="1435897"/>
              <a:chExt cx="416560" cy="416560"/>
            </a:xfrm>
          </p:grpSpPr>
          <p:sp>
            <p:nvSpPr>
              <p:cNvPr id="55" name="Oval 54">
                <a:extLst>
                  <a:ext uri="{FF2B5EF4-FFF2-40B4-BE49-F238E27FC236}">
                    <a16:creationId xmlns:a16="http://schemas.microsoft.com/office/drawing/2014/main" id="{B2EED272-8589-3B45-9423-C33B812BFAEA}"/>
                  </a:ext>
                </a:extLst>
              </p:cNvPr>
              <p:cNvSpPr/>
              <p:nvPr/>
            </p:nvSpPr>
            <p:spPr>
              <a:xfrm>
                <a:off x="6052888" y="1435897"/>
                <a:ext cx="416560" cy="4165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pic>
            <p:nvPicPr>
              <p:cNvPr id="56" name="Picture 55">
                <a:extLst>
                  <a:ext uri="{FF2B5EF4-FFF2-40B4-BE49-F238E27FC236}">
                    <a16:creationId xmlns:a16="http://schemas.microsoft.com/office/drawing/2014/main" id="{1B96AF25-4DFE-714E-9324-8AFAD0F9EC26}"/>
                  </a:ext>
                </a:extLst>
              </p:cNvPr>
              <p:cNvPicPr>
                <a:picLocks noChangeAspect="1"/>
              </p:cNvPicPr>
              <p:nvPr/>
            </p:nvPicPr>
            <p:blipFill>
              <a:blip r:embed="rId2" cstate="print">
                <a:lum bright="70000" contrast="-70000"/>
                <a:extLst>
                  <a:ext uri="{BEBA8EAE-BF5A-486C-A8C5-ECC9F3942E4B}">
                    <a14:imgProps xmlns:a14="http://schemas.microsoft.com/office/drawing/2010/main">
                      <a14:imgLayer r:embed="rId3">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136156" y="1570901"/>
                <a:ext cx="257303" cy="193802"/>
              </a:xfrm>
              <a:prstGeom prst="rect">
                <a:avLst/>
              </a:prstGeom>
            </p:spPr>
          </p:pic>
        </p:grpSp>
      </p:grpSp>
      <p:sp>
        <p:nvSpPr>
          <p:cNvPr id="4" name="TextBox 3"/>
          <p:cNvSpPr txBox="1"/>
          <p:nvPr/>
        </p:nvSpPr>
        <p:spPr>
          <a:xfrm>
            <a:off x="790705" y="4268250"/>
            <a:ext cx="3435066" cy="1569660"/>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bg1">
                    <a:lumMod val="65000"/>
                  </a:schemeClr>
                </a:solidFill>
              </a:rPr>
              <a:t>Opt-in (or simply don’t Opt- out) of health information exchange. </a:t>
            </a:r>
          </a:p>
          <a:p>
            <a:pPr marL="285750" indent="-285750">
              <a:buFont typeface="Arial" panose="020B0604020202020204" pitchFamily="34" charset="0"/>
              <a:buChar char="•"/>
            </a:pPr>
            <a:r>
              <a:rPr lang="en-US" sz="1600" dirty="0">
                <a:solidFill>
                  <a:schemeClr val="bg1">
                    <a:lumMod val="65000"/>
                  </a:schemeClr>
                </a:solidFill>
              </a:rPr>
              <a:t>Providers can get the information they need to care for you.</a:t>
            </a:r>
          </a:p>
        </p:txBody>
      </p:sp>
      <p:sp>
        <p:nvSpPr>
          <p:cNvPr id="38" name="TextBox 37"/>
          <p:cNvSpPr txBox="1"/>
          <p:nvPr/>
        </p:nvSpPr>
        <p:spPr>
          <a:xfrm>
            <a:off x="4565413" y="4280939"/>
            <a:ext cx="3400818" cy="1815882"/>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bg1">
                    <a:lumMod val="65000"/>
                  </a:schemeClr>
                </a:solidFill>
              </a:rPr>
              <a:t>Standardized patient access APIs give patients access to clinical data and documents. </a:t>
            </a:r>
          </a:p>
          <a:p>
            <a:pPr marL="285750" indent="-285750">
              <a:buFont typeface="Arial" panose="020B0604020202020204" pitchFamily="34" charset="0"/>
              <a:buChar char="•"/>
            </a:pPr>
            <a:r>
              <a:rPr lang="en-US" sz="1600" dirty="0">
                <a:solidFill>
                  <a:schemeClr val="bg1">
                    <a:lumMod val="65000"/>
                  </a:schemeClr>
                </a:solidFill>
              </a:rPr>
              <a:t>You can get your own data, then share it with whom you please.</a:t>
            </a:r>
          </a:p>
          <a:p>
            <a:pPr marL="285750" indent="-285750">
              <a:buFont typeface="Arial" panose="020B0604020202020204" pitchFamily="34" charset="0"/>
              <a:buChar char="•"/>
            </a:pPr>
            <a:endParaRPr lang="en-US" sz="1600" dirty="0">
              <a:solidFill>
                <a:schemeClr val="bg1">
                  <a:lumMod val="65000"/>
                </a:schemeClr>
              </a:solidFill>
            </a:endParaRPr>
          </a:p>
        </p:txBody>
      </p:sp>
      <p:sp>
        <p:nvSpPr>
          <p:cNvPr id="39" name="TextBox 38"/>
          <p:cNvSpPr txBox="1"/>
          <p:nvPr/>
        </p:nvSpPr>
        <p:spPr>
          <a:xfrm>
            <a:off x="8332685" y="4237598"/>
            <a:ext cx="3740946" cy="2308324"/>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bg2"/>
                </a:solidFill>
              </a:rPr>
              <a:t>Information exchange supports bi-directional communication of data and documents for patients and caregivers. </a:t>
            </a:r>
          </a:p>
          <a:p>
            <a:pPr marL="285750" indent="-285750">
              <a:buFont typeface="Arial" panose="020B0604020202020204" pitchFamily="34" charset="0"/>
              <a:buChar char="•"/>
            </a:pPr>
            <a:r>
              <a:rPr lang="en-US" sz="1600" dirty="0">
                <a:solidFill>
                  <a:schemeClr val="bg2"/>
                </a:solidFill>
              </a:rPr>
              <a:t>You can initiate a request for your information, report errors in the records you receive, request corrections, and report your health outcomes.</a:t>
            </a:r>
          </a:p>
        </p:txBody>
      </p:sp>
      <p:pic>
        <p:nvPicPr>
          <p:cNvPr id="7" name="Picture 6">
            <a:extLst>
              <a:ext uri="{FF2B5EF4-FFF2-40B4-BE49-F238E27FC236}">
                <a16:creationId xmlns:a16="http://schemas.microsoft.com/office/drawing/2014/main" id="{79C8C021-1C70-40C6-9557-EA96684E6114}"/>
              </a:ext>
            </a:extLst>
          </p:cNvPr>
          <p:cNvPicPr>
            <a:picLocks noChangeAspect="1"/>
          </p:cNvPicPr>
          <p:nvPr/>
        </p:nvPicPr>
        <p:blipFill>
          <a:blip r:embed="rId4"/>
          <a:stretch>
            <a:fillRect/>
          </a:stretch>
        </p:blipFill>
        <p:spPr>
          <a:xfrm>
            <a:off x="1605883" y="1654688"/>
            <a:ext cx="2493072" cy="2489225"/>
          </a:xfrm>
          <a:prstGeom prst="rect">
            <a:avLst/>
          </a:prstGeom>
        </p:spPr>
      </p:pic>
      <p:pic>
        <p:nvPicPr>
          <p:cNvPr id="10" name="Picture 9">
            <a:extLst>
              <a:ext uri="{FF2B5EF4-FFF2-40B4-BE49-F238E27FC236}">
                <a16:creationId xmlns:a16="http://schemas.microsoft.com/office/drawing/2014/main" id="{240621C9-1E0A-485E-ADFD-8B80C060EA63}"/>
              </a:ext>
            </a:extLst>
          </p:cNvPr>
          <p:cNvPicPr>
            <a:picLocks noChangeAspect="1"/>
          </p:cNvPicPr>
          <p:nvPr/>
        </p:nvPicPr>
        <p:blipFill rotWithShape="1">
          <a:blip r:embed="rId5"/>
          <a:srcRect l="3490" t="3141" r="3942" b="4608"/>
          <a:stretch/>
        </p:blipFill>
        <p:spPr>
          <a:xfrm>
            <a:off x="5671305" y="1654689"/>
            <a:ext cx="2476003" cy="2489225"/>
          </a:xfrm>
          <a:prstGeom prst="rect">
            <a:avLst/>
          </a:prstGeom>
        </p:spPr>
      </p:pic>
      <p:pic>
        <p:nvPicPr>
          <p:cNvPr id="13" name="Picture 12">
            <a:extLst>
              <a:ext uri="{FF2B5EF4-FFF2-40B4-BE49-F238E27FC236}">
                <a16:creationId xmlns:a16="http://schemas.microsoft.com/office/drawing/2014/main" id="{8DC0EA97-44BB-4509-8C45-6C25E623602A}"/>
              </a:ext>
            </a:extLst>
          </p:cNvPr>
          <p:cNvPicPr>
            <a:picLocks noChangeAspect="1"/>
          </p:cNvPicPr>
          <p:nvPr/>
        </p:nvPicPr>
        <p:blipFill rotWithShape="1">
          <a:blip r:embed="rId6"/>
          <a:srcRect l="-2215" t="4564" r="1" b="3278"/>
          <a:stretch/>
        </p:blipFill>
        <p:spPr>
          <a:xfrm>
            <a:off x="9296400" y="1668401"/>
            <a:ext cx="2464118" cy="2489225"/>
          </a:xfrm>
          <a:prstGeom prst="rect">
            <a:avLst/>
          </a:prstGeom>
        </p:spPr>
      </p:pic>
      <p:sp>
        <p:nvSpPr>
          <p:cNvPr id="30" name="Rectangle 29">
            <a:extLst>
              <a:ext uri="{FF2B5EF4-FFF2-40B4-BE49-F238E27FC236}">
                <a16:creationId xmlns:a16="http://schemas.microsoft.com/office/drawing/2014/main" id="{923DD2F3-5954-4D47-B0DD-DBEDEA17BC02}"/>
              </a:ext>
            </a:extLst>
          </p:cNvPr>
          <p:cNvSpPr/>
          <p:nvPr/>
        </p:nvSpPr>
        <p:spPr>
          <a:xfrm>
            <a:off x="1599348" y="1665028"/>
            <a:ext cx="2740329" cy="2495969"/>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05ABF7CF-0598-453D-88FE-6FD938A4645C}"/>
              </a:ext>
            </a:extLst>
          </p:cNvPr>
          <p:cNvSpPr/>
          <p:nvPr/>
        </p:nvSpPr>
        <p:spPr>
          <a:xfrm>
            <a:off x="5626731" y="1654689"/>
            <a:ext cx="2740329" cy="2495969"/>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527289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D32F7D9-4369-F049-A2C1-18EB47D2C7A7}"/>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F8AF2E6-64A8-0F46-AF27-0A96D82A033B}"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US" sz="803" b="0" i="0" u="none" strike="noStrike" kern="120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endParaRPr>
          </a:p>
        </p:txBody>
      </p:sp>
      <p:pic>
        <p:nvPicPr>
          <p:cNvPr id="11" name="Picture Placeholder 10">
            <a:extLst>
              <a:ext uri="{FF2B5EF4-FFF2-40B4-BE49-F238E27FC236}">
                <a16:creationId xmlns:a16="http://schemas.microsoft.com/office/drawing/2014/main" id="{B0F3B95B-A102-4DAF-92A7-D97F51B1C35F}"/>
              </a:ext>
            </a:extLst>
          </p:cNvPr>
          <p:cNvPicPr>
            <a:picLocks noGrp="1" noChangeAspect="1"/>
          </p:cNvPicPr>
          <p:nvPr>
            <p:ph type="pic" sz="quarter" idx="12"/>
          </p:nvPr>
        </p:nvPicPr>
        <p:blipFill rotWithShape="1">
          <a:blip r:embed="rId2"/>
          <a:srcRect l="9425" r="9425"/>
          <a:stretch/>
        </p:blipFill>
        <p:spPr/>
      </p:pic>
      <p:sp>
        <p:nvSpPr>
          <p:cNvPr id="22" name="Content Placeholder 2">
            <a:extLst>
              <a:ext uri="{FF2B5EF4-FFF2-40B4-BE49-F238E27FC236}">
                <a16:creationId xmlns:a16="http://schemas.microsoft.com/office/drawing/2014/main" id="{87A05ED7-2400-D14B-809C-0B0EC2A2DE56}"/>
              </a:ext>
            </a:extLst>
          </p:cNvPr>
          <p:cNvSpPr>
            <a:spLocks noGrp="1"/>
          </p:cNvSpPr>
          <p:nvPr>
            <p:ph idx="4294967295"/>
          </p:nvPr>
        </p:nvSpPr>
        <p:spPr>
          <a:xfrm>
            <a:off x="827842" y="1871490"/>
            <a:ext cx="5117361" cy="3948112"/>
          </a:xfrm>
        </p:spPr>
        <p:txBody>
          <a:bodyPr>
            <a:noAutofit/>
          </a:bodyPr>
          <a:lstStyle/>
          <a:p>
            <a:pPr marL="285750" lvl="2" indent="-285750">
              <a:buFont typeface="Arial" panose="020B0604020202020204" pitchFamily="34" charset="0"/>
              <a:buChar char="•"/>
            </a:pPr>
            <a:r>
              <a:rPr lang="en-US" sz="1400" dirty="0">
                <a:solidFill>
                  <a:schemeClr val="tx1"/>
                </a:solidFill>
              </a:rPr>
              <a:t>Make it </a:t>
            </a:r>
            <a:r>
              <a:rPr lang="en-US" sz="1400" b="1" dirty="0">
                <a:solidFill>
                  <a:schemeClr val="tx1"/>
                </a:solidFill>
              </a:rPr>
              <a:t>more convenient </a:t>
            </a:r>
            <a:r>
              <a:rPr lang="en-US" sz="1400" dirty="0">
                <a:solidFill>
                  <a:schemeClr val="tx1"/>
                </a:solidFill>
              </a:rPr>
              <a:t>for patients to get the information they want, the way they want to get it, using the technology they want.</a:t>
            </a:r>
          </a:p>
          <a:p>
            <a:pPr marL="285750" lvl="2" indent="-285750">
              <a:buFont typeface="Arial" panose="020B0604020202020204" pitchFamily="34" charset="0"/>
              <a:buChar char="•"/>
            </a:pPr>
            <a:r>
              <a:rPr lang="en-US" sz="1400" dirty="0">
                <a:solidFill>
                  <a:schemeClr val="tx1"/>
                </a:solidFill>
              </a:rPr>
              <a:t>Make </a:t>
            </a:r>
            <a:r>
              <a:rPr lang="en-US" sz="1400" b="1" dirty="0">
                <a:solidFill>
                  <a:schemeClr val="tx1"/>
                </a:solidFill>
              </a:rPr>
              <a:t>easier</a:t>
            </a:r>
            <a:r>
              <a:rPr lang="en-US" sz="1400" dirty="0">
                <a:solidFill>
                  <a:schemeClr val="tx1"/>
                </a:solidFill>
              </a:rPr>
              <a:t> for patients to access their information with APIs at HIEs, where data is aggregated already.</a:t>
            </a:r>
          </a:p>
          <a:p>
            <a:pPr marL="285750" lvl="2" indent="-285750">
              <a:buFont typeface="Arial" panose="020B0604020202020204" pitchFamily="34" charset="0"/>
              <a:buChar char="•"/>
            </a:pPr>
            <a:r>
              <a:rPr lang="en-US" sz="1400" dirty="0">
                <a:solidFill>
                  <a:schemeClr val="tx1"/>
                </a:solidFill>
              </a:rPr>
              <a:t>The way patients query for their information needs to be</a:t>
            </a:r>
            <a:r>
              <a:rPr lang="en-US" sz="1400" b="1" dirty="0">
                <a:solidFill>
                  <a:schemeClr val="tx1"/>
                </a:solidFill>
              </a:rPr>
              <a:t> simplified</a:t>
            </a:r>
            <a:r>
              <a:rPr lang="en-US" sz="1400" dirty="0">
                <a:solidFill>
                  <a:schemeClr val="tx1"/>
                </a:solidFill>
              </a:rPr>
              <a:t>. Make the process work the same way everywhere.</a:t>
            </a:r>
          </a:p>
          <a:p>
            <a:pPr marL="285750" lvl="2" indent="-285750">
              <a:buFont typeface="Arial" panose="020B0604020202020204" pitchFamily="34" charset="0"/>
              <a:buChar char="•"/>
            </a:pPr>
            <a:r>
              <a:rPr lang="en-US" sz="1400" dirty="0">
                <a:solidFill>
                  <a:schemeClr val="tx1"/>
                </a:solidFill>
              </a:rPr>
              <a:t>Ask patients and caregivers what they need. Develop technology </a:t>
            </a:r>
            <a:r>
              <a:rPr lang="en-US" sz="1400" b="1" dirty="0">
                <a:solidFill>
                  <a:schemeClr val="tx1"/>
                </a:solidFill>
              </a:rPr>
              <a:t>based on patient-provided use cases</a:t>
            </a:r>
            <a:r>
              <a:rPr lang="en-US" sz="1400" dirty="0">
                <a:solidFill>
                  <a:schemeClr val="tx1"/>
                </a:solidFill>
              </a:rPr>
              <a:t>. Serve information the way patients want to consumer it.</a:t>
            </a:r>
          </a:p>
          <a:p>
            <a:pPr marL="285750" lvl="2" indent="-285750">
              <a:buFont typeface="Arial" panose="020B0604020202020204" pitchFamily="34" charset="0"/>
              <a:buChar char="•"/>
            </a:pPr>
            <a:endParaRPr lang="en-US" sz="1400" dirty="0">
              <a:solidFill>
                <a:schemeClr val="tx1"/>
              </a:solidFill>
            </a:endParaRPr>
          </a:p>
        </p:txBody>
      </p:sp>
      <p:pic>
        <p:nvPicPr>
          <p:cNvPr id="3" name="Picture 2">
            <a:extLst>
              <a:ext uri="{FF2B5EF4-FFF2-40B4-BE49-F238E27FC236}">
                <a16:creationId xmlns:a16="http://schemas.microsoft.com/office/drawing/2014/main" id="{86D5820F-C85B-4071-BA8F-59C9BEB6117D}"/>
              </a:ext>
            </a:extLst>
          </p:cNvPr>
          <p:cNvPicPr>
            <a:picLocks noChangeAspect="1"/>
          </p:cNvPicPr>
          <p:nvPr/>
        </p:nvPicPr>
        <p:blipFill rotWithShape="1">
          <a:blip r:embed="rId3"/>
          <a:srcRect l="1944" t="9871" r="1503"/>
          <a:stretch/>
        </p:blipFill>
        <p:spPr>
          <a:xfrm>
            <a:off x="8607269" y="4994091"/>
            <a:ext cx="3492996" cy="1775311"/>
          </a:xfrm>
          <a:prstGeom prst="rect">
            <a:avLst/>
          </a:prstGeom>
        </p:spPr>
      </p:pic>
      <p:sp>
        <p:nvSpPr>
          <p:cNvPr id="5" name="TextBox 4">
            <a:extLst>
              <a:ext uri="{FF2B5EF4-FFF2-40B4-BE49-F238E27FC236}">
                <a16:creationId xmlns:a16="http://schemas.microsoft.com/office/drawing/2014/main" id="{72EFED17-CE7B-4110-AFF0-CF11193E75FA}"/>
              </a:ext>
            </a:extLst>
          </p:cNvPr>
          <p:cNvSpPr txBox="1"/>
          <p:nvPr/>
        </p:nvSpPr>
        <p:spPr>
          <a:xfrm>
            <a:off x="6352604" y="548051"/>
            <a:ext cx="2192521" cy="1323439"/>
          </a:xfrm>
          <a:prstGeom prst="rect">
            <a:avLst/>
          </a:prstGeom>
          <a:noFill/>
        </p:spPr>
        <p:txBody>
          <a:bodyPr wrap="square" rtlCol="0">
            <a:spAutoFit/>
          </a:bodyPr>
          <a:lstStyle/>
          <a:p>
            <a:r>
              <a:rPr lang="en-US" sz="1600" b="1" dirty="0"/>
              <a:t>DirectTrust Summit – Live Webinar</a:t>
            </a:r>
          </a:p>
          <a:p>
            <a:r>
              <a:rPr lang="en-US" sz="1600" b="1" dirty="0"/>
              <a:t>June 10, 2021</a:t>
            </a:r>
          </a:p>
          <a:p>
            <a:endParaRPr lang="en-US" sz="1600" b="1" dirty="0"/>
          </a:p>
          <a:p>
            <a:r>
              <a:rPr lang="en-US" sz="1600" b="1" dirty="0"/>
              <a:t>Morgan Gleason</a:t>
            </a:r>
          </a:p>
        </p:txBody>
      </p:sp>
      <p:sp>
        <p:nvSpPr>
          <p:cNvPr id="16" name="TextBox 15">
            <a:extLst>
              <a:ext uri="{FF2B5EF4-FFF2-40B4-BE49-F238E27FC236}">
                <a16:creationId xmlns:a16="http://schemas.microsoft.com/office/drawing/2014/main" id="{F74DE240-BFAA-4B3F-BFAD-CB049FCB105E}"/>
              </a:ext>
            </a:extLst>
          </p:cNvPr>
          <p:cNvSpPr txBox="1"/>
          <p:nvPr/>
        </p:nvSpPr>
        <p:spPr>
          <a:xfrm>
            <a:off x="756821" y="986291"/>
            <a:ext cx="5404282" cy="646331"/>
          </a:xfrm>
          <a:prstGeom prst="rect">
            <a:avLst/>
          </a:prstGeom>
          <a:noFill/>
        </p:spPr>
        <p:txBody>
          <a:bodyPr wrap="square">
            <a:spAutoFit/>
          </a:bodyPr>
          <a:lstStyle/>
          <a:p>
            <a:r>
              <a:rPr lang="en-US" b="1" dirty="0">
                <a:solidFill>
                  <a:srgbClr val="FF0000"/>
                </a:solidFill>
              </a:rPr>
              <a:t>How can smarter query-based exchange improve patient experience?</a:t>
            </a:r>
          </a:p>
        </p:txBody>
      </p:sp>
    </p:spTree>
    <p:extLst>
      <p:ext uri="{BB962C8B-B14F-4D97-AF65-F5344CB8AC3E}">
        <p14:creationId xmlns:p14="http://schemas.microsoft.com/office/powerpoint/2010/main" val="31613395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en-US" sz="803" b="0" i="0" u="none" strike="noStrike" kern="120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endParaRPr>
          </a:p>
        </p:txBody>
      </p:sp>
      <p:pic>
        <p:nvPicPr>
          <p:cNvPr id="13" name="Picture Placeholder 12" descr="A person holding a phone&#10;&#10;Description automatically generated with low confidence">
            <a:extLst>
              <a:ext uri="{FF2B5EF4-FFF2-40B4-BE49-F238E27FC236}">
                <a16:creationId xmlns:a16="http://schemas.microsoft.com/office/drawing/2014/main" id="{F82DA45C-D5D7-4310-B291-0788E05002ED}"/>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25123" r="25123"/>
          <a:stretch>
            <a:fillRect/>
          </a:stretch>
        </p:blipFill>
        <p:spPr/>
      </p:pic>
      <p:sp>
        <p:nvSpPr>
          <p:cNvPr id="7" name="TextBox 6"/>
          <p:cNvSpPr txBox="1"/>
          <p:nvPr/>
        </p:nvSpPr>
        <p:spPr>
          <a:xfrm>
            <a:off x="846074" y="2374788"/>
            <a:ext cx="5341662" cy="2051267"/>
          </a:xfrm>
          <a:prstGeom prst="rect">
            <a:avLst/>
          </a:prstGeom>
          <a:noFill/>
        </p:spPr>
        <p:txBody>
          <a:bodyPr wrap="square" lIns="0" rIns="0" rtlCol="0">
            <a:spAutoFit/>
          </a:bodyPr>
          <a:lstStyle/>
          <a:p>
            <a:pPr marR="0" lvl="0" algn="l" defTabSz="914400" rtl="0" eaLnBrk="1" fontAlgn="auto" latinLnBrk="0" hangingPunct="1">
              <a:lnSpc>
                <a:spcPct val="120000"/>
              </a:lnSpc>
              <a:spcBef>
                <a:spcPts val="0"/>
              </a:spcBef>
              <a:spcAft>
                <a:spcPts val="0"/>
              </a:spcAft>
              <a:buClrTx/>
              <a:buSzTx/>
              <a:tabLst/>
              <a:defRPr/>
            </a:pPr>
            <a:r>
              <a:rPr lang="en-US" sz="2000" b="1" dirty="0">
                <a:solidFill>
                  <a:srgbClr val="333333"/>
                </a:solidFill>
                <a:latin typeface="Century Gothic" panose="020B0502020202020204" pitchFamily="34" charset="0"/>
              </a:rPr>
              <a:t>1. Rapidly address app registration issues.</a:t>
            </a:r>
          </a:p>
          <a:p>
            <a:pPr marL="285750" marR="0" lvl="0" indent="-285750" algn="l" defTabSz="914400" rtl="0" eaLnBrk="1" fontAlgn="auto" latinLnBrk="0" hangingPunct="1">
              <a:lnSpc>
                <a:spcPct val="120000"/>
              </a:lnSpc>
              <a:spcBef>
                <a:spcPts val="0"/>
              </a:spcBef>
              <a:spcAft>
                <a:spcPts val="0"/>
              </a:spcAft>
              <a:buClrTx/>
              <a:buSzTx/>
              <a:buFontTx/>
              <a:buChar char="-"/>
              <a:tabLst/>
              <a:defRPr/>
            </a:pPr>
            <a:r>
              <a:rPr lang="en-US" sz="1600" dirty="0">
                <a:solidFill>
                  <a:srgbClr val="333333"/>
                </a:solidFill>
                <a:latin typeface="Century Gothic" panose="020B0502020202020204" pitchFamily="34" charset="0"/>
              </a:rPr>
              <a:t>Avoid consumer disappointment.</a:t>
            </a:r>
          </a:p>
          <a:p>
            <a:pPr marL="285750" marR="0" lvl="0" indent="-285750" algn="l" defTabSz="914400" rtl="0" eaLnBrk="1" fontAlgn="auto" latinLnBrk="0" hangingPunct="1">
              <a:lnSpc>
                <a:spcPct val="120000"/>
              </a:lnSpc>
              <a:spcBef>
                <a:spcPts val="0"/>
              </a:spcBef>
              <a:spcAft>
                <a:spcPts val="0"/>
              </a:spcAft>
              <a:buClrTx/>
              <a:buSzTx/>
              <a:buFontTx/>
              <a:buChar char="-"/>
              <a:tabLst/>
              <a:defRPr/>
            </a:pPr>
            <a:r>
              <a:rPr lang="en-US" sz="1600" dirty="0">
                <a:solidFill>
                  <a:srgbClr val="333333"/>
                </a:solidFill>
                <a:latin typeface="Century Gothic" panose="020B0502020202020204" pitchFamily="34" charset="0"/>
              </a:rPr>
              <a:t>Reduce burden on EHRs and App vendors.</a:t>
            </a:r>
          </a:p>
          <a:p>
            <a:pPr marL="285750" marR="0" lvl="0" indent="-285750" algn="l" defTabSz="914400" rtl="0" eaLnBrk="1" fontAlgn="auto" latinLnBrk="0" hangingPunct="1">
              <a:lnSpc>
                <a:spcPct val="120000"/>
              </a:lnSpc>
              <a:spcBef>
                <a:spcPts val="0"/>
              </a:spcBef>
              <a:spcAft>
                <a:spcPts val="0"/>
              </a:spcAft>
              <a:buClrTx/>
              <a:buSzTx/>
              <a:buFontTx/>
              <a:buChar char="-"/>
              <a:tabLst/>
              <a:defRPr/>
            </a:pPr>
            <a:r>
              <a:rPr lang="en-US" sz="1600" dirty="0">
                <a:solidFill>
                  <a:srgbClr val="333333"/>
                </a:solidFill>
                <a:latin typeface="Century Gothic" panose="020B0502020202020204" pitchFamily="34" charset="0"/>
              </a:rPr>
              <a:t>Accelerate the App Ecosystem at scale.</a:t>
            </a:r>
          </a:p>
          <a:p>
            <a:pPr lvl="1">
              <a:lnSpc>
                <a:spcPct val="120000"/>
              </a:lnSpc>
              <a:defRPr/>
            </a:pPr>
            <a:endParaRPr lang="en-US" sz="2000" b="1" dirty="0">
              <a:solidFill>
                <a:srgbClr val="333333"/>
              </a:solidFill>
              <a:latin typeface="Century Gothic" panose="020B0502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333333"/>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DF576678-F31E-4F4E-9D97-5EACCF85867F}"/>
              </a:ext>
            </a:extLst>
          </p:cNvPr>
          <p:cNvSpPr txBox="1"/>
          <p:nvPr/>
        </p:nvSpPr>
        <p:spPr>
          <a:xfrm>
            <a:off x="846074" y="1020009"/>
            <a:ext cx="5069272" cy="1169551"/>
          </a:xfrm>
          <a:prstGeom prst="rect">
            <a:avLst/>
          </a:prstGeom>
          <a:noFill/>
        </p:spPr>
        <p:txBody>
          <a:bodyPr wrap="square" lIns="0" rIns="0" rtlCol="0">
            <a:spAutoFit/>
          </a:bodyPr>
          <a:lstStyle/>
          <a:p>
            <a:pPr>
              <a:defRPr/>
            </a:pPr>
            <a:r>
              <a:rPr lang="en-US" b="1" dirty="0">
                <a:solidFill>
                  <a:srgbClr val="FF0000"/>
                </a:solidFill>
              </a:rPr>
              <a:t>What needs to be “fixed” or accomplished anew to make evolution for patient access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5A5A"/>
              </a:solidFill>
              <a:effectLst/>
              <a:uLnTx/>
              <a:uFillTx/>
              <a:latin typeface="Century Gothic" panose="020B0502020202020204" pitchFamily="34" charset="0"/>
              <a:ea typeface="+mn-ea"/>
              <a:cs typeface="+mn-cs"/>
            </a:endParaRPr>
          </a:p>
        </p:txBody>
      </p:sp>
      <p:pic>
        <p:nvPicPr>
          <p:cNvPr id="12" name="Picture 2">
            <a:extLst>
              <a:ext uri="{FF2B5EF4-FFF2-40B4-BE49-F238E27FC236}">
                <a16:creationId xmlns:a16="http://schemas.microsoft.com/office/drawing/2014/main" id="{DC1230FF-E221-4509-AF65-87BD5055E47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159" t="9333" r="5819" b="10294"/>
          <a:stretch/>
        </p:blipFill>
        <p:spPr bwMode="auto">
          <a:xfrm>
            <a:off x="1178373" y="3879991"/>
            <a:ext cx="4219251" cy="2510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41582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en-US" sz="803" b="0" i="0" u="none" strike="noStrike" kern="120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endParaRPr>
          </a:p>
        </p:txBody>
      </p:sp>
      <p:sp>
        <p:nvSpPr>
          <p:cNvPr id="9" name="Picture Placeholder 8">
            <a:extLst>
              <a:ext uri="{FF2B5EF4-FFF2-40B4-BE49-F238E27FC236}">
                <a16:creationId xmlns:a16="http://schemas.microsoft.com/office/drawing/2014/main" id="{F8981238-FA47-FA44-B61C-05D77B690DD0}"/>
              </a:ext>
            </a:extLst>
          </p:cNvPr>
          <p:cNvSpPr>
            <a:spLocks noGrp="1"/>
          </p:cNvSpPr>
          <p:nvPr>
            <p:ph type="pic" sz="quarter" idx="12"/>
          </p:nvPr>
        </p:nvSpPr>
        <p:spPr/>
      </p:sp>
      <p:sp>
        <p:nvSpPr>
          <p:cNvPr id="7" name="TextBox 6"/>
          <p:cNvSpPr txBox="1"/>
          <p:nvPr/>
        </p:nvSpPr>
        <p:spPr>
          <a:xfrm>
            <a:off x="846074" y="2374788"/>
            <a:ext cx="5341662" cy="3757311"/>
          </a:xfrm>
          <a:prstGeom prst="rect">
            <a:avLst/>
          </a:prstGeom>
          <a:noFill/>
        </p:spPr>
        <p:txBody>
          <a:bodyPr wrap="square" lIns="0" rIns="0" rtlCol="0">
            <a:spAutoFit/>
          </a:bodyPr>
          <a:lstStyle/>
          <a:p>
            <a:pPr marR="0" lvl="0" algn="l" defTabSz="914400" rtl="0" eaLnBrk="1" fontAlgn="auto" latinLnBrk="0" hangingPunct="1">
              <a:lnSpc>
                <a:spcPct val="120000"/>
              </a:lnSpc>
              <a:spcBef>
                <a:spcPts val="0"/>
              </a:spcBef>
              <a:spcAft>
                <a:spcPts val="0"/>
              </a:spcAft>
              <a:buClrTx/>
              <a:buSzTx/>
              <a:tabLst/>
              <a:defRPr/>
            </a:pPr>
            <a:r>
              <a:rPr lang="en-US" sz="2000" b="1" dirty="0">
                <a:solidFill>
                  <a:srgbClr val="333333"/>
                </a:solidFill>
                <a:latin typeface="Century Gothic" panose="020B0502020202020204" pitchFamily="34" charset="0"/>
              </a:rPr>
              <a:t>2. Support provisioning of Consumer Credentials.</a:t>
            </a:r>
          </a:p>
          <a:p>
            <a:pPr marL="285750" marR="0" lvl="0" indent="-285750" algn="l" defTabSz="914400" rtl="0" eaLnBrk="1" fontAlgn="auto" latinLnBrk="0" hangingPunct="1">
              <a:lnSpc>
                <a:spcPct val="120000"/>
              </a:lnSpc>
              <a:spcBef>
                <a:spcPts val="0"/>
              </a:spcBef>
              <a:spcAft>
                <a:spcPts val="0"/>
              </a:spcAft>
              <a:buClrTx/>
              <a:buSzTx/>
              <a:buFontTx/>
              <a:buChar char="-"/>
              <a:tabLst/>
              <a:defRPr/>
            </a:pPr>
            <a:r>
              <a:rPr lang="en-US" sz="1600" dirty="0">
                <a:solidFill>
                  <a:srgbClr val="333333"/>
                </a:solidFill>
                <a:latin typeface="Century Gothic" panose="020B0502020202020204" pitchFamily="34" charset="0"/>
              </a:rPr>
              <a:t>Provide trusted identities for patients and caregivers.</a:t>
            </a:r>
          </a:p>
          <a:p>
            <a:pPr marL="285750" marR="0" lvl="0" indent="-285750" algn="l" defTabSz="914400" rtl="0" eaLnBrk="1" fontAlgn="auto" latinLnBrk="0" hangingPunct="1">
              <a:lnSpc>
                <a:spcPct val="120000"/>
              </a:lnSpc>
              <a:spcBef>
                <a:spcPts val="0"/>
              </a:spcBef>
              <a:spcAft>
                <a:spcPts val="0"/>
              </a:spcAft>
              <a:buClrTx/>
              <a:buSzTx/>
              <a:buFontTx/>
              <a:buChar char="-"/>
              <a:tabLst/>
              <a:defRPr/>
            </a:pPr>
            <a:r>
              <a:rPr lang="en-US" sz="1600" dirty="0">
                <a:solidFill>
                  <a:srgbClr val="333333"/>
                </a:solidFill>
                <a:latin typeface="Century Gothic" panose="020B0502020202020204" pitchFamily="34" charset="0"/>
              </a:rPr>
              <a:t>Clarify requirements to meet identity requirements that prevent information blocking.</a:t>
            </a:r>
          </a:p>
          <a:p>
            <a:pPr marL="285750" indent="-285750">
              <a:lnSpc>
                <a:spcPct val="120000"/>
              </a:lnSpc>
              <a:buFontTx/>
              <a:buChar char="-"/>
              <a:defRPr/>
            </a:pPr>
            <a:r>
              <a:rPr lang="en-US" sz="1600" dirty="0">
                <a:solidFill>
                  <a:srgbClr val="333333"/>
                </a:solidFill>
                <a:latin typeface="Century Gothic" panose="020B0502020202020204" pitchFamily="34" charset="0"/>
              </a:rPr>
              <a:t>Improve patient matching.</a:t>
            </a:r>
          </a:p>
          <a:p>
            <a:pPr marL="285750" indent="-285750">
              <a:lnSpc>
                <a:spcPct val="120000"/>
              </a:lnSpc>
              <a:buFontTx/>
              <a:buChar char="-"/>
              <a:defRPr/>
            </a:pPr>
            <a:r>
              <a:rPr lang="en-US" sz="1600" dirty="0">
                <a:solidFill>
                  <a:srgbClr val="333333"/>
                </a:solidFill>
                <a:latin typeface="Century Gothic" panose="020B0502020202020204" pitchFamily="34" charset="0"/>
              </a:rPr>
              <a:t>Leverage existing proven technology and identity proofing policies – and facilitate bidirectional. communication by using Direct for consumers.</a:t>
            </a:r>
          </a:p>
          <a:p>
            <a:pPr marL="742950" lvl="1" indent="-285750">
              <a:lnSpc>
                <a:spcPct val="120000"/>
              </a:lnSpc>
              <a:buFontTx/>
              <a:buChar char="-"/>
              <a:defRPr/>
            </a:pPr>
            <a:endParaRPr lang="en-US" sz="1600" b="1" dirty="0">
              <a:solidFill>
                <a:srgbClr val="333333"/>
              </a:solidFill>
              <a:latin typeface="Century Gothic" panose="020B0502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33333"/>
              </a:solidFill>
              <a:effectLst/>
              <a:uLnTx/>
              <a:uFillTx/>
              <a:latin typeface="Century Gothic" panose="020B0502020202020204" pitchFamily="34" charset="0"/>
              <a:ea typeface="+mn-ea"/>
              <a:cs typeface="+mn-cs"/>
            </a:endParaRPr>
          </a:p>
        </p:txBody>
      </p:sp>
      <p:sp>
        <p:nvSpPr>
          <p:cNvPr id="8" name="TextBox 7"/>
          <p:cNvSpPr txBox="1"/>
          <p:nvPr/>
        </p:nvSpPr>
        <p:spPr>
          <a:xfrm>
            <a:off x="846074" y="1020009"/>
            <a:ext cx="5069272" cy="1169551"/>
          </a:xfrm>
          <a:prstGeom prst="rect">
            <a:avLst/>
          </a:prstGeom>
          <a:noFill/>
        </p:spPr>
        <p:txBody>
          <a:bodyPr wrap="square" lIns="0" rIns="0" rtlCol="0">
            <a:spAutoFit/>
          </a:bodyPr>
          <a:lstStyle/>
          <a:p>
            <a:pPr>
              <a:defRPr/>
            </a:pPr>
            <a:r>
              <a:rPr lang="en-US" b="1" dirty="0">
                <a:solidFill>
                  <a:srgbClr val="FF0000"/>
                </a:solidFill>
              </a:rPr>
              <a:t>What needs to be “fixed” or accomplished anew to make evolution for patient access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5A5A"/>
              </a:solidFill>
              <a:effectLst/>
              <a:uLnTx/>
              <a:uFillTx/>
              <a:latin typeface="Century Gothic" panose="020B0502020202020204" pitchFamily="34" charset="0"/>
              <a:ea typeface="+mn-ea"/>
              <a:cs typeface="+mn-cs"/>
            </a:endParaRPr>
          </a:p>
        </p:txBody>
      </p:sp>
      <p:pic>
        <p:nvPicPr>
          <p:cNvPr id="11" name="Picture 10">
            <a:extLst>
              <a:ext uri="{FF2B5EF4-FFF2-40B4-BE49-F238E27FC236}">
                <a16:creationId xmlns:a16="http://schemas.microsoft.com/office/drawing/2014/main" id="{5375D7AB-0B74-4C2F-B96C-FF829E42A09A}"/>
              </a:ext>
            </a:extLst>
          </p:cNvPr>
          <p:cNvPicPr>
            <a:picLocks noChangeAspect="1"/>
          </p:cNvPicPr>
          <p:nvPr/>
        </p:nvPicPr>
        <p:blipFill>
          <a:blip r:embed="rId3"/>
          <a:stretch>
            <a:fillRect/>
          </a:stretch>
        </p:blipFill>
        <p:spPr>
          <a:xfrm>
            <a:off x="8702244" y="645885"/>
            <a:ext cx="2724150" cy="5857875"/>
          </a:xfrm>
          <a:prstGeom prst="rect">
            <a:avLst/>
          </a:prstGeom>
        </p:spPr>
      </p:pic>
    </p:spTree>
    <p:extLst>
      <p:ext uri="{BB962C8B-B14F-4D97-AF65-F5344CB8AC3E}">
        <p14:creationId xmlns:p14="http://schemas.microsoft.com/office/powerpoint/2010/main" val="2432716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38</a:t>
            </a:fld>
            <a:endParaRPr kumimoji="0" lang="en-US" sz="803" b="0" i="0" u="none" strike="noStrike" kern="120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endParaRPr>
          </a:p>
        </p:txBody>
      </p:sp>
      <p:sp>
        <p:nvSpPr>
          <p:cNvPr id="9" name="Picture Placeholder 8">
            <a:extLst>
              <a:ext uri="{FF2B5EF4-FFF2-40B4-BE49-F238E27FC236}">
                <a16:creationId xmlns:a16="http://schemas.microsoft.com/office/drawing/2014/main" id="{F8981238-FA47-FA44-B61C-05D77B690DD0}"/>
              </a:ext>
            </a:extLst>
          </p:cNvPr>
          <p:cNvSpPr>
            <a:spLocks noGrp="1"/>
          </p:cNvSpPr>
          <p:nvPr>
            <p:ph type="pic" sz="quarter" idx="12"/>
          </p:nvPr>
        </p:nvSpPr>
        <p:spPr/>
      </p:sp>
      <p:sp>
        <p:nvSpPr>
          <p:cNvPr id="7" name="TextBox 6"/>
          <p:cNvSpPr txBox="1"/>
          <p:nvPr/>
        </p:nvSpPr>
        <p:spPr>
          <a:xfrm>
            <a:off x="846074" y="2374788"/>
            <a:ext cx="5341662" cy="1534203"/>
          </a:xfrm>
          <a:prstGeom prst="rect">
            <a:avLst/>
          </a:prstGeom>
          <a:noFill/>
        </p:spPr>
        <p:txBody>
          <a:bodyPr wrap="square" lIns="0" rIns="0" rtlCol="0">
            <a:spAutoFit/>
          </a:bodyPr>
          <a:lstStyle/>
          <a:p>
            <a:pPr marR="0" lvl="0" algn="l" defTabSz="914400" rtl="0" eaLnBrk="1" fontAlgn="auto" latinLnBrk="0" hangingPunct="1">
              <a:lnSpc>
                <a:spcPct val="120000"/>
              </a:lnSpc>
              <a:spcBef>
                <a:spcPts val="0"/>
              </a:spcBef>
              <a:spcAft>
                <a:spcPts val="0"/>
              </a:spcAft>
              <a:buClrTx/>
              <a:buSzTx/>
              <a:tabLst/>
              <a:defRPr/>
            </a:pPr>
            <a:r>
              <a:rPr lang="en-US" sz="2000" b="1" dirty="0">
                <a:solidFill>
                  <a:srgbClr val="333333"/>
                </a:solidFill>
                <a:latin typeface="Century Gothic" panose="020B0502020202020204" pitchFamily="34" charset="0"/>
              </a:rPr>
              <a:t>3. Offer Directory Services that enable patients to find digital endpoints that support the data access they need</a:t>
            </a:r>
            <a:r>
              <a:rPr lang="en-US" sz="2000" dirty="0">
                <a:solidFill>
                  <a:srgbClr val="333333"/>
                </a:solidFill>
                <a:latin typeface="Century Gothic" panose="020B0502020202020204" pitchFamily="34" charset="0"/>
              </a:rPr>
              <a:t>.</a:t>
            </a:r>
            <a:endParaRPr lang="en-US" sz="2000" b="1" dirty="0">
              <a:solidFill>
                <a:srgbClr val="333333"/>
              </a:solidFill>
              <a:latin typeface="Century Gothic" panose="020B0502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333333"/>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A6C7705A-7275-4B24-96EA-57570A8EF324}"/>
              </a:ext>
            </a:extLst>
          </p:cNvPr>
          <p:cNvSpPr txBox="1"/>
          <p:nvPr/>
        </p:nvSpPr>
        <p:spPr>
          <a:xfrm>
            <a:off x="846074" y="1020009"/>
            <a:ext cx="5069272" cy="1169551"/>
          </a:xfrm>
          <a:prstGeom prst="rect">
            <a:avLst/>
          </a:prstGeom>
          <a:noFill/>
        </p:spPr>
        <p:txBody>
          <a:bodyPr wrap="square" lIns="0" rIns="0" rtlCol="0">
            <a:spAutoFit/>
          </a:bodyPr>
          <a:lstStyle/>
          <a:p>
            <a:pPr>
              <a:defRPr/>
            </a:pPr>
            <a:r>
              <a:rPr lang="en-US" b="1" dirty="0">
                <a:solidFill>
                  <a:srgbClr val="FF0000"/>
                </a:solidFill>
              </a:rPr>
              <a:t>What needs to be “fixed” or accomplished anew to make evolution for patient access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5A5A"/>
              </a:solidFill>
              <a:effectLst/>
              <a:uLnTx/>
              <a:uFillTx/>
              <a:latin typeface="Century Gothic" panose="020B0502020202020204" pitchFamily="34" charset="0"/>
              <a:ea typeface="+mn-ea"/>
              <a:cs typeface="+mn-cs"/>
            </a:endParaRPr>
          </a:p>
        </p:txBody>
      </p:sp>
      <p:pic>
        <p:nvPicPr>
          <p:cNvPr id="11" name="Picture 10">
            <a:extLst>
              <a:ext uri="{FF2B5EF4-FFF2-40B4-BE49-F238E27FC236}">
                <a16:creationId xmlns:a16="http://schemas.microsoft.com/office/drawing/2014/main" id="{D9F2319C-1667-469C-AAA6-CDBF6088457A}"/>
              </a:ext>
            </a:extLst>
          </p:cNvPr>
          <p:cNvPicPr>
            <a:picLocks noChangeAspect="1"/>
          </p:cNvPicPr>
          <p:nvPr/>
        </p:nvPicPr>
        <p:blipFill>
          <a:blip r:embed="rId3"/>
          <a:stretch>
            <a:fillRect/>
          </a:stretch>
        </p:blipFill>
        <p:spPr>
          <a:xfrm>
            <a:off x="7497700" y="452138"/>
            <a:ext cx="2771775" cy="5829300"/>
          </a:xfrm>
          <a:prstGeom prst="rect">
            <a:avLst/>
          </a:prstGeom>
        </p:spPr>
      </p:pic>
      <p:pic>
        <p:nvPicPr>
          <p:cNvPr id="12" name="Picture 11">
            <a:extLst>
              <a:ext uri="{FF2B5EF4-FFF2-40B4-BE49-F238E27FC236}">
                <a16:creationId xmlns:a16="http://schemas.microsoft.com/office/drawing/2014/main" id="{EB549630-6711-430D-AAB5-E29C331904C0}"/>
              </a:ext>
            </a:extLst>
          </p:cNvPr>
          <p:cNvPicPr>
            <a:picLocks noChangeAspect="1"/>
          </p:cNvPicPr>
          <p:nvPr/>
        </p:nvPicPr>
        <p:blipFill>
          <a:blip r:embed="rId4"/>
          <a:stretch>
            <a:fillRect/>
          </a:stretch>
        </p:blipFill>
        <p:spPr>
          <a:xfrm>
            <a:off x="9258436" y="691560"/>
            <a:ext cx="2724150" cy="5810250"/>
          </a:xfrm>
          <a:prstGeom prst="rect">
            <a:avLst/>
          </a:prstGeom>
        </p:spPr>
      </p:pic>
      <p:pic>
        <p:nvPicPr>
          <p:cNvPr id="8" name="Picture 7">
            <a:extLst>
              <a:ext uri="{FF2B5EF4-FFF2-40B4-BE49-F238E27FC236}">
                <a16:creationId xmlns:a16="http://schemas.microsoft.com/office/drawing/2014/main" id="{82E9BC60-5552-4D41-9A22-58BADBA9F569}"/>
              </a:ext>
            </a:extLst>
          </p:cNvPr>
          <p:cNvPicPr>
            <a:picLocks noChangeAspect="1"/>
          </p:cNvPicPr>
          <p:nvPr/>
        </p:nvPicPr>
        <p:blipFill>
          <a:blip r:embed="rId5"/>
          <a:stretch>
            <a:fillRect/>
          </a:stretch>
        </p:blipFill>
        <p:spPr>
          <a:xfrm>
            <a:off x="1389009" y="4005277"/>
            <a:ext cx="3403989" cy="2276161"/>
          </a:xfrm>
          <a:prstGeom prst="rect">
            <a:avLst/>
          </a:prstGeom>
        </p:spPr>
      </p:pic>
      <p:sp>
        <p:nvSpPr>
          <p:cNvPr id="5" name="Rectangle 4">
            <a:extLst>
              <a:ext uri="{FF2B5EF4-FFF2-40B4-BE49-F238E27FC236}">
                <a16:creationId xmlns:a16="http://schemas.microsoft.com/office/drawing/2014/main" id="{31BE2ED2-A870-4E9D-9765-ED1E1EE0A360}"/>
              </a:ext>
            </a:extLst>
          </p:cNvPr>
          <p:cNvSpPr/>
          <p:nvPr/>
        </p:nvSpPr>
        <p:spPr>
          <a:xfrm>
            <a:off x="1389009" y="4830900"/>
            <a:ext cx="3459600" cy="830997"/>
          </a:xfrm>
          <a:prstGeom prst="rect">
            <a:avLst/>
          </a:prstGeom>
          <a:noFill/>
        </p:spPr>
        <p:txBody>
          <a:bodyPr wrap="square" lIns="91440" tIns="45720" rIns="91440" bIns="45720">
            <a:spAutoFit/>
          </a:bodyPr>
          <a:lstStyle/>
          <a:p>
            <a:pPr algn="ctr"/>
            <a:r>
              <a:rPr lang="en-US" sz="4800" b="1" cap="none" spc="0" dirty="0">
                <a:ln w="0"/>
                <a:effectLst>
                  <a:outerShdw blurRad="38100" dist="19050" dir="2700000" algn="tl" rotWithShape="0">
                    <a:schemeClr val="dk1">
                      <a:alpha val="40000"/>
                    </a:schemeClr>
                  </a:outerShdw>
                </a:effectLst>
              </a:rPr>
              <a:t>Modernize</a:t>
            </a:r>
          </a:p>
        </p:txBody>
      </p:sp>
    </p:spTree>
    <p:extLst>
      <p:ext uri="{BB962C8B-B14F-4D97-AF65-F5344CB8AC3E}">
        <p14:creationId xmlns:p14="http://schemas.microsoft.com/office/powerpoint/2010/main" val="23862257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en-US" sz="803" b="0" i="0" u="none" strike="noStrike" kern="120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endParaRPr>
          </a:p>
        </p:txBody>
      </p:sp>
      <p:pic>
        <p:nvPicPr>
          <p:cNvPr id="4" name="Picture Placeholder 3" descr="Two people in a kitchen&#10;&#10;Description automatically generated with low confidence">
            <a:extLst>
              <a:ext uri="{FF2B5EF4-FFF2-40B4-BE49-F238E27FC236}">
                <a16:creationId xmlns:a16="http://schemas.microsoft.com/office/drawing/2014/main" id="{C30BE26E-CB3D-4415-AC43-86C63716461A}"/>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6910" r="16910"/>
          <a:stretch>
            <a:fillRect/>
          </a:stretch>
        </p:blipFill>
        <p:spPr>
          <a:xfrm flipH="1">
            <a:off x="7074639" y="0"/>
            <a:ext cx="5117361" cy="6858000"/>
          </a:xfrm>
        </p:spPr>
      </p:pic>
      <p:sp>
        <p:nvSpPr>
          <p:cNvPr id="7" name="TextBox 6"/>
          <p:cNvSpPr txBox="1"/>
          <p:nvPr/>
        </p:nvSpPr>
        <p:spPr>
          <a:xfrm>
            <a:off x="846074" y="2374788"/>
            <a:ext cx="5341662" cy="1762919"/>
          </a:xfrm>
          <a:prstGeom prst="rect">
            <a:avLst/>
          </a:prstGeom>
          <a:noFill/>
        </p:spPr>
        <p:txBody>
          <a:bodyPr wrap="square" lIns="0" rIns="0" rtlCol="0">
            <a:spAutoFit/>
          </a:bodyPr>
          <a:lstStyle/>
          <a:p>
            <a:pPr marR="0" lvl="0" algn="l" defTabSz="914400" rtl="0" eaLnBrk="1" fontAlgn="auto" latinLnBrk="0" hangingPunct="1">
              <a:lnSpc>
                <a:spcPct val="120000"/>
              </a:lnSpc>
              <a:spcBef>
                <a:spcPts val="0"/>
              </a:spcBef>
              <a:spcAft>
                <a:spcPts val="0"/>
              </a:spcAft>
              <a:buClrTx/>
              <a:buSzTx/>
              <a:tabLst/>
              <a:defRPr/>
            </a:pPr>
            <a:r>
              <a:rPr lang="en-US" sz="2000" b="1" dirty="0">
                <a:solidFill>
                  <a:srgbClr val="333333"/>
                </a:solidFill>
                <a:latin typeface="Century Gothic" panose="020B0502020202020204" pitchFamily="34" charset="0"/>
              </a:rPr>
              <a:t>4. Accelerate creation of new digital HIM department workflow policies and practices.</a:t>
            </a:r>
          </a:p>
          <a:p>
            <a:pPr lvl="1">
              <a:lnSpc>
                <a:spcPct val="120000"/>
              </a:lnSpc>
              <a:defRPr/>
            </a:pPr>
            <a:endParaRPr lang="en-US" sz="1600" b="1" dirty="0">
              <a:solidFill>
                <a:srgbClr val="333333"/>
              </a:solidFill>
              <a:latin typeface="Century Gothic" panose="020B0502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33333"/>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53DF29DC-CD79-4BAD-9B1C-3D0D1C0D9E1C}"/>
              </a:ext>
            </a:extLst>
          </p:cNvPr>
          <p:cNvSpPr txBox="1"/>
          <p:nvPr/>
        </p:nvSpPr>
        <p:spPr>
          <a:xfrm>
            <a:off x="846074" y="1020009"/>
            <a:ext cx="5069272" cy="1169551"/>
          </a:xfrm>
          <a:prstGeom prst="rect">
            <a:avLst/>
          </a:prstGeom>
          <a:noFill/>
        </p:spPr>
        <p:txBody>
          <a:bodyPr wrap="square" lIns="0" rIns="0" rtlCol="0">
            <a:spAutoFit/>
          </a:bodyPr>
          <a:lstStyle/>
          <a:p>
            <a:pPr>
              <a:defRPr/>
            </a:pPr>
            <a:r>
              <a:rPr lang="en-US" b="1" dirty="0">
                <a:solidFill>
                  <a:srgbClr val="FF0000"/>
                </a:solidFill>
              </a:rPr>
              <a:t>What needs to be “fixed” or accomplished anew to make evolution for patient access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5A5A"/>
              </a:solidFill>
              <a:effectLst/>
              <a:uLnTx/>
              <a:uFillTx/>
              <a:latin typeface="Century Gothic" panose="020B0502020202020204" pitchFamily="34" charset="0"/>
              <a:ea typeface="+mn-ea"/>
              <a:cs typeface="+mn-cs"/>
            </a:endParaRPr>
          </a:p>
        </p:txBody>
      </p:sp>
      <p:cxnSp>
        <p:nvCxnSpPr>
          <p:cNvPr id="6" name="Straight Connector 5">
            <a:extLst>
              <a:ext uri="{FF2B5EF4-FFF2-40B4-BE49-F238E27FC236}">
                <a16:creationId xmlns:a16="http://schemas.microsoft.com/office/drawing/2014/main" id="{4AAF00C9-3A87-4A14-AE4D-4681C85C4C19}"/>
              </a:ext>
            </a:extLst>
          </p:cNvPr>
          <p:cNvCxnSpPr>
            <a:cxnSpLocks/>
          </p:cNvCxnSpPr>
          <p:nvPr/>
        </p:nvCxnSpPr>
        <p:spPr>
          <a:xfrm>
            <a:off x="8478175" y="1500326"/>
            <a:ext cx="3053918" cy="4323425"/>
          </a:xfrm>
          <a:prstGeom prst="line">
            <a:avLst/>
          </a:prstGeom>
          <a:ln w="76200">
            <a:solidFill>
              <a:srgbClr val="FF0000"/>
            </a:solidFill>
          </a:ln>
        </p:spPr>
        <p:style>
          <a:lnRef idx="1">
            <a:schemeClr val="accent3"/>
          </a:lnRef>
          <a:fillRef idx="0">
            <a:schemeClr val="accent3"/>
          </a:fillRef>
          <a:effectRef idx="0">
            <a:schemeClr val="accent3"/>
          </a:effectRef>
          <a:fontRef idx="minor">
            <a:schemeClr val="tx1"/>
          </a:fontRef>
        </p:style>
      </p:cxnSp>
      <p:cxnSp>
        <p:nvCxnSpPr>
          <p:cNvPr id="11" name="Straight Connector 10">
            <a:extLst>
              <a:ext uri="{FF2B5EF4-FFF2-40B4-BE49-F238E27FC236}">
                <a16:creationId xmlns:a16="http://schemas.microsoft.com/office/drawing/2014/main" id="{C8E7FFB9-C3F7-4C3F-9DCE-0E83397A80EB}"/>
              </a:ext>
            </a:extLst>
          </p:cNvPr>
          <p:cNvCxnSpPr>
            <a:cxnSpLocks/>
          </p:cNvCxnSpPr>
          <p:nvPr/>
        </p:nvCxnSpPr>
        <p:spPr>
          <a:xfrm flipV="1">
            <a:off x="8282869" y="1429305"/>
            <a:ext cx="3077648" cy="4383350"/>
          </a:xfrm>
          <a:prstGeom prst="line">
            <a:avLst/>
          </a:prstGeom>
          <a:ln w="76200">
            <a:solidFill>
              <a:srgbClr val="FF0000"/>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890217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6">
            <a:extLst>
              <a:ext uri="{FF2B5EF4-FFF2-40B4-BE49-F238E27FC236}">
                <a16:creationId xmlns:a16="http://schemas.microsoft.com/office/drawing/2014/main" id="{2E20B529-4F14-D14E-B5FA-4BF3A2FD636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482" t="11874" r="18184" b="35843"/>
          <a:stretch/>
        </p:blipFill>
        <p:spPr>
          <a:xfrm rot="19800000">
            <a:off x="6431894" y="2202156"/>
            <a:ext cx="2614625" cy="2615824"/>
          </a:xfrm>
          <a:prstGeom prst="ellipse">
            <a:avLst/>
          </a:prstGeom>
          <a:noFill/>
          <a:ln>
            <a:noFill/>
          </a:ln>
        </p:spPr>
      </p:pic>
      <p:pic>
        <p:nvPicPr>
          <p:cNvPr id="16" name="Picture Placeholder 6">
            <a:extLst>
              <a:ext uri="{FF2B5EF4-FFF2-40B4-BE49-F238E27FC236}">
                <a16:creationId xmlns:a16="http://schemas.microsoft.com/office/drawing/2014/main" id="{0F46950C-63F4-ED42-815F-C8163A797A2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482" t="11874" r="18184" b="35843"/>
          <a:stretch/>
        </p:blipFill>
        <p:spPr>
          <a:xfrm rot="19800000">
            <a:off x="2171940" y="2268910"/>
            <a:ext cx="2614625" cy="2615824"/>
          </a:xfrm>
          <a:prstGeom prst="ellipse">
            <a:avLst/>
          </a:prstGeom>
          <a:noFill/>
          <a:ln>
            <a:noFill/>
          </a:ln>
        </p:spPr>
      </p:pic>
      <p:sp>
        <p:nvSpPr>
          <p:cNvPr id="2" name="Slide Number Placeholder 1"/>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803" b="0" i="0" u="none" strike="noStrike" kern="120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endParaRPr>
          </a:p>
        </p:txBody>
      </p:sp>
      <p:pic>
        <p:nvPicPr>
          <p:cNvPr id="3" name="Picture Placeholder 2"/>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3710" b="13710"/>
          <a:stretch>
            <a:fillRect/>
          </a:stretch>
        </p:blipFill>
        <p:spPr>
          <a:xfrm>
            <a:off x="2725525" y="2198429"/>
            <a:ext cx="2638425" cy="2638425"/>
          </a:xfrm>
        </p:spPr>
      </p:pic>
      <p:pic>
        <p:nvPicPr>
          <p:cNvPr id="7" name="Picture Placeholder 6"/>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a:stretch>
            <a:fillRect/>
          </a:stretch>
        </p:blipFill>
        <p:spPr>
          <a:xfrm>
            <a:off x="7001335" y="2198429"/>
            <a:ext cx="2638425" cy="2638425"/>
          </a:xfrm>
        </p:spPr>
      </p:pic>
      <p:sp>
        <p:nvSpPr>
          <p:cNvPr id="11" name="TextBox 10"/>
          <p:cNvSpPr txBox="1"/>
          <p:nvPr/>
        </p:nvSpPr>
        <p:spPr>
          <a:xfrm>
            <a:off x="2674727" y="5392548"/>
            <a:ext cx="2740018" cy="757130"/>
          </a:xfrm>
          <a:prstGeom prst="rect">
            <a:avLst/>
          </a:prstGeom>
          <a:noFill/>
        </p:spPr>
        <p:txBody>
          <a:bodyPr wrap="square" lIns="0" r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b="0" i="1" u="none" strike="noStrike" kern="1200" cap="none" spc="0" normalizeH="0" baseline="0" noProof="0" dirty="0">
                <a:ln>
                  <a:noFill/>
                </a:ln>
                <a:solidFill>
                  <a:srgbClr val="333333"/>
                </a:solidFill>
                <a:effectLst/>
                <a:uLnTx/>
                <a:uFillTx/>
                <a:latin typeface="Century Gothic" panose="020B0502020202020204" pitchFamily="34" charset="0"/>
                <a:ea typeface="+mn-ea"/>
                <a:cs typeface="+mn-cs"/>
              </a:rPr>
              <a:t>Founder,</a:t>
            </a:r>
            <a:r>
              <a:rPr kumimoji="0" lang="en-US" b="0" i="1" u="none" strike="noStrike" kern="1200" cap="none" spc="0" normalizeH="0" noProof="0" dirty="0">
                <a:ln>
                  <a:noFill/>
                </a:ln>
                <a:solidFill>
                  <a:srgbClr val="333333"/>
                </a:solidFill>
                <a:effectLst/>
                <a:uLnTx/>
                <a:uFillTx/>
                <a:latin typeface="Century Gothic" panose="020B0502020202020204" pitchFamily="34" charset="0"/>
                <a:ea typeface="+mn-ea"/>
                <a:cs typeface="+mn-cs"/>
              </a:rPr>
              <a:t> Engaging Patient Strategy</a:t>
            </a:r>
            <a:endParaRPr kumimoji="0" lang="en-US" b="0" i="1" u="none" strike="noStrike" kern="1200" cap="none" spc="0" normalizeH="0" baseline="0" noProof="0" dirty="0">
              <a:ln>
                <a:noFill/>
              </a:ln>
              <a:solidFill>
                <a:srgbClr val="333333"/>
              </a:solidFill>
              <a:effectLst/>
              <a:uLnTx/>
              <a:uFillTx/>
              <a:latin typeface="Century Gothic" panose="020B0502020202020204" pitchFamily="34" charset="0"/>
              <a:ea typeface="+mn-ea"/>
              <a:cs typeface="+mn-cs"/>
            </a:endParaRPr>
          </a:p>
        </p:txBody>
      </p:sp>
      <p:sp>
        <p:nvSpPr>
          <p:cNvPr id="13" name="TextBox 12"/>
          <p:cNvSpPr txBox="1"/>
          <p:nvPr/>
        </p:nvSpPr>
        <p:spPr>
          <a:xfrm>
            <a:off x="7203491" y="5401653"/>
            <a:ext cx="2234110" cy="424732"/>
          </a:xfrm>
          <a:prstGeom prst="rect">
            <a:avLst/>
          </a:prstGeom>
          <a:noFill/>
        </p:spPr>
        <p:txBody>
          <a:bodyPr wrap="square" lIns="0" r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b="0" i="1" u="none" strike="noStrike" kern="1200" cap="none" spc="0" normalizeH="0" baseline="0" noProof="0" dirty="0">
                <a:ln>
                  <a:noFill/>
                </a:ln>
                <a:solidFill>
                  <a:srgbClr val="333333"/>
                </a:solidFill>
                <a:effectLst/>
                <a:uLnTx/>
                <a:uFillTx/>
                <a:latin typeface="Century Gothic" panose="020B0502020202020204" pitchFamily="34" charset="0"/>
                <a:ea typeface="+mn-ea"/>
                <a:cs typeface="+mn-cs"/>
              </a:rPr>
              <a:t>President, OTech</a:t>
            </a:r>
          </a:p>
        </p:txBody>
      </p:sp>
      <p:sp>
        <p:nvSpPr>
          <p:cNvPr id="20" name="Title 1">
            <a:extLst>
              <a:ext uri="{FF2B5EF4-FFF2-40B4-BE49-F238E27FC236}">
                <a16:creationId xmlns:a16="http://schemas.microsoft.com/office/drawing/2014/main" id="{4DAF99CA-48C9-2942-96FD-52DD3C8813F8}"/>
              </a:ext>
            </a:extLst>
          </p:cNvPr>
          <p:cNvSpPr txBox="1">
            <a:spLocks/>
          </p:cNvSpPr>
          <p:nvPr/>
        </p:nvSpPr>
        <p:spPr>
          <a:xfrm>
            <a:off x="854583" y="1171169"/>
            <a:ext cx="9833429" cy="1028700"/>
          </a:xfrm>
          <a:prstGeom prst="rect">
            <a:avLst/>
          </a:prstGeom>
        </p:spPr>
        <p:txBody>
          <a:bodyPr wrap="square" lIns="0"/>
          <a:lstStyle>
            <a:lvl1pPr algn="l" defTabSz="914318" rtl="0" eaLnBrk="1" latinLnBrk="0" hangingPunct="1">
              <a:lnSpc>
                <a:spcPct val="75000"/>
              </a:lnSpc>
              <a:spcBef>
                <a:spcPct val="0"/>
              </a:spcBef>
              <a:buNone/>
              <a:defRPr sz="3600" b="0" i="1" kern="1200" spc="0" baseline="0">
                <a:solidFill>
                  <a:srgbClr val="1E22AA"/>
                </a:solidFill>
                <a:latin typeface="Prometo Medium" panose="020B0604030203060203" pitchFamily="34" charset="77"/>
                <a:ea typeface="+mj-ea"/>
                <a:cs typeface="+mj-cs"/>
              </a:defRPr>
            </a:lvl1pPr>
          </a:lstStyle>
          <a:p>
            <a:pPr marL="0" marR="0" lvl="0" indent="0" algn="l" defTabSz="914318" rtl="0" eaLnBrk="1" fontAlgn="auto" latinLnBrk="0" hangingPunct="1">
              <a:lnSpc>
                <a:spcPct val="75000"/>
              </a:lnSpc>
              <a:spcBef>
                <a:spcPct val="0"/>
              </a:spcBef>
              <a:spcAft>
                <a:spcPts val="0"/>
              </a:spcAft>
              <a:buClrTx/>
              <a:buSzTx/>
              <a:buFontTx/>
              <a:buNone/>
              <a:tabLst/>
              <a:defRPr/>
            </a:pPr>
            <a:r>
              <a:rPr kumimoji="0" lang="en-US" sz="3600" b="0" i="1" u="none" strike="noStrike" kern="1200" cap="none" spc="0" normalizeH="0" baseline="0" noProof="0" dirty="0">
                <a:ln>
                  <a:noFill/>
                </a:ln>
                <a:solidFill>
                  <a:srgbClr val="1E22AA"/>
                </a:solidFill>
                <a:effectLst/>
                <a:uLnTx/>
                <a:uFillTx/>
                <a:latin typeface="Prometo Medium" panose="020B0604030203060203" pitchFamily="34" charset="77"/>
                <a:ea typeface="+mj-ea"/>
                <a:cs typeface="+mj-cs"/>
              </a:rPr>
              <a:t>Our </a:t>
            </a:r>
            <a:r>
              <a:rPr lang="en-US" noProof="0" dirty="0"/>
              <a:t>Leadership Team</a:t>
            </a:r>
            <a:endParaRPr kumimoji="0" lang="en-US" sz="3600" b="0" i="1" u="none" strike="noStrike" kern="1200" cap="none" spc="0" normalizeH="0" baseline="0" noProof="0" dirty="0">
              <a:ln>
                <a:noFill/>
              </a:ln>
              <a:solidFill>
                <a:srgbClr val="1E22AA"/>
              </a:solidFill>
              <a:effectLst/>
              <a:uLnTx/>
              <a:uFillTx/>
              <a:latin typeface="Prometo Medium" panose="020B0604030203060203" pitchFamily="34" charset="77"/>
              <a:ea typeface="+mj-ea"/>
              <a:cs typeface="+mj-cs"/>
            </a:endParaRPr>
          </a:p>
        </p:txBody>
      </p:sp>
      <p:sp>
        <p:nvSpPr>
          <p:cNvPr id="19" name="TextBox 18"/>
          <p:cNvSpPr txBox="1"/>
          <p:nvPr/>
        </p:nvSpPr>
        <p:spPr>
          <a:xfrm>
            <a:off x="2560694" y="4939750"/>
            <a:ext cx="2968085" cy="53745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1E22AA"/>
                </a:solidFill>
                <a:effectLst/>
                <a:uLnTx/>
                <a:uFillTx/>
                <a:latin typeface="Prometo Medium" panose="020B0704030203060203" pitchFamily="34" charset="0"/>
                <a:ea typeface="+mn-ea"/>
                <a:cs typeface="+mn-cs"/>
              </a:rPr>
              <a:t>Leslie Kelly Hall</a:t>
            </a:r>
          </a:p>
        </p:txBody>
      </p:sp>
      <p:sp>
        <p:nvSpPr>
          <p:cNvPr id="21" name="TextBox 20"/>
          <p:cNvSpPr txBox="1"/>
          <p:nvPr/>
        </p:nvSpPr>
        <p:spPr>
          <a:xfrm>
            <a:off x="6836504" y="4956709"/>
            <a:ext cx="2968085" cy="53745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1E22AA"/>
                </a:solidFill>
                <a:effectLst/>
                <a:uLnTx/>
                <a:uFillTx/>
                <a:latin typeface="Prometo Medium" panose="020B0704030203060203" pitchFamily="34" charset="0"/>
                <a:ea typeface="+mn-ea"/>
                <a:cs typeface="+mn-cs"/>
              </a:rPr>
              <a:t>Herman Oosterwijk</a:t>
            </a:r>
          </a:p>
        </p:txBody>
      </p:sp>
    </p:spTree>
    <p:extLst>
      <p:ext uri="{BB962C8B-B14F-4D97-AF65-F5344CB8AC3E}">
        <p14:creationId xmlns:p14="http://schemas.microsoft.com/office/powerpoint/2010/main" val="32384744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40</a:t>
            </a:fld>
            <a:endParaRPr kumimoji="0" lang="en-US" sz="803" b="0" i="0" u="none" strike="noStrike" kern="120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endParaRPr>
          </a:p>
        </p:txBody>
      </p:sp>
      <p:sp>
        <p:nvSpPr>
          <p:cNvPr id="7" name="TextBox 6"/>
          <p:cNvSpPr txBox="1"/>
          <p:nvPr/>
        </p:nvSpPr>
        <p:spPr>
          <a:xfrm>
            <a:off x="846074" y="2374788"/>
            <a:ext cx="5341662" cy="4126643"/>
          </a:xfrm>
          <a:prstGeom prst="rect">
            <a:avLst/>
          </a:prstGeom>
          <a:noFill/>
        </p:spPr>
        <p:txBody>
          <a:bodyPr wrap="square" lIns="0" rIns="0" rtlCol="0">
            <a:spAutoFit/>
          </a:bodyPr>
          <a:lstStyle/>
          <a:p>
            <a:pPr marR="0" lvl="0" algn="l" defTabSz="914400" rtl="0" eaLnBrk="1" fontAlgn="auto" latinLnBrk="0" hangingPunct="1">
              <a:lnSpc>
                <a:spcPct val="120000"/>
              </a:lnSpc>
              <a:spcBef>
                <a:spcPts val="0"/>
              </a:spcBef>
              <a:spcAft>
                <a:spcPts val="0"/>
              </a:spcAft>
              <a:buClrTx/>
              <a:buSzTx/>
              <a:tabLst/>
              <a:defRPr/>
            </a:pPr>
            <a:r>
              <a:rPr lang="en-US" sz="2000" b="1" dirty="0">
                <a:solidFill>
                  <a:srgbClr val="333333"/>
                </a:solidFill>
                <a:latin typeface="Century Gothic" panose="020B0502020202020204" pitchFamily="34" charset="0"/>
              </a:rPr>
              <a:t>4. Accelerate creation of new digital HIM department workflow policies and practices.</a:t>
            </a:r>
          </a:p>
          <a:p>
            <a:pPr marL="285750" marR="0" lvl="0" indent="-285750" algn="l" defTabSz="914400" rtl="0" eaLnBrk="1" fontAlgn="auto" latinLnBrk="0" hangingPunct="1">
              <a:lnSpc>
                <a:spcPct val="120000"/>
              </a:lnSpc>
              <a:spcBef>
                <a:spcPts val="0"/>
              </a:spcBef>
              <a:spcAft>
                <a:spcPts val="0"/>
              </a:spcAft>
              <a:buClrTx/>
              <a:buSzTx/>
              <a:buFontTx/>
              <a:buChar char="-"/>
              <a:tabLst/>
              <a:defRPr/>
            </a:pPr>
            <a:r>
              <a:rPr lang="en-US" sz="1600" dirty="0">
                <a:solidFill>
                  <a:srgbClr val="333333"/>
                </a:solidFill>
                <a:latin typeface="Century Gothic" panose="020B0502020202020204" pitchFamily="34" charset="0"/>
              </a:rPr>
              <a:t>Create transparent, common, release of information workflows.</a:t>
            </a:r>
          </a:p>
          <a:p>
            <a:pPr marL="285750" marR="0" lvl="0" indent="-285750" algn="l" defTabSz="914400" rtl="0" eaLnBrk="1" fontAlgn="auto" latinLnBrk="0" hangingPunct="1">
              <a:lnSpc>
                <a:spcPct val="120000"/>
              </a:lnSpc>
              <a:spcBef>
                <a:spcPts val="0"/>
              </a:spcBef>
              <a:spcAft>
                <a:spcPts val="0"/>
              </a:spcAft>
              <a:buClrTx/>
              <a:buSzTx/>
              <a:buFontTx/>
              <a:buChar char="-"/>
              <a:tabLst/>
              <a:defRPr/>
            </a:pPr>
            <a:r>
              <a:rPr lang="en-US" sz="1600" dirty="0">
                <a:solidFill>
                  <a:srgbClr val="333333"/>
                </a:solidFill>
                <a:latin typeface="Century Gothic" panose="020B0502020202020204" pitchFamily="34" charset="0"/>
              </a:rPr>
              <a:t>Reduce the burden for supporting consent-based digital workflows with digital automation.</a:t>
            </a:r>
          </a:p>
          <a:p>
            <a:pPr marL="742950" lvl="1" indent="-285750">
              <a:lnSpc>
                <a:spcPct val="120000"/>
              </a:lnSpc>
              <a:buFontTx/>
              <a:buChar char="-"/>
              <a:defRPr/>
            </a:pPr>
            <a:r>
              <a:rPr lang="en-US" sz="1600" dirty="0">
                <a:solidFill>
                  <a:srgbClr val="333333"/>
                </a:solidFill>
                <a:latin typeface="Century Gothic" panose="020B0502020202020204" pitchFamily="34" charset="0"/>
              </a:rPr>
              <a:t>For the caregiver use case.</a:t>
            </a:r>
          </a:p>
          <a:p>
            <a:pPr marL="742950" lvl="1" indent="-285750">
              <a:lnSpc>
                <a:spcPct val="120000"/>
              </a:lnSpc>
              <a:buFontTx/>
              <a:buChar char="-"/>
              <a:defRPr/>
            </a:pPr>
            <a:r>
              <a:rPr lang="en-US" sz="1600" dirty="0">
                <a:solidFill>
                  <a:srgbClr val="333333"/>
                </a:solidFill>
                <a:latin typeface="Century Gothic" panose="020B0502020202020204" pitchFamily="34" charset="0"/>
              </a:rPr>
              <a:t>Not just the patient access use case.</a:t>
            </a:r>
          </a:p>
          <a:p>
            <a:pPr marL="285750" indent="-285750">
              <a:lnSpc>
                <a:spcPct val="120000"/>
              </a:lnSpc>
              <a:buFontTx/>
              <a:buChar char="-"/>
              <a:defRPr/>
            </a:pPr>
            <a:r>
              <a:rPr lang="en-US" sz="1600" dirty="0">
                <a:solidFill>
                  <a:srgbClr val="333333"/>
                </a:solidFill>
                <a:latin typeface="Century Gothic" panose="020B0502020202020204" pitchFamily="34" charset="0"/>
              </a:rPr>
              <a:t>Require support for a standard Medical Records Correction Request workflow.</a:t>
            </a:r>
          </a:p>
          <a:p>
            <a:pPr marL="742950" lvl="1" indent="-285750">
              <a:lnSpc>
                <a:spcPct val="120000"/>
              </a:lnSpc>
              <a:buFontTx/>
              <a:buChar char="-"/>
              <a:defRPr/>
            </a:pPr>
            <a:endParaRPr lang="en-US" sz="1600" b="1" dirty="0">
              <a:solidFill>
                <a:srgbClr val="333333"/>
              </a:solidFill>
              <a:latin typeface="Century Gothic" panose="020B0502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33333"/>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53DF29DC-CD79-4BAD-9B1C-3D0D1C0D9E1C}"/>
              </a:ext>
            </a:extLst>
          </p:cNvPr>
          <p:cNvSpPr txBox="1"/>
          <p:nvPr/>
        </p:nvSpPr>
        <p:spPr>
          <a:xfrm>
            <a:off x="846074" y="1020009"/>
            <a:ext cx="5069272" cy="1169551"/>
          </a:xfrm>
          <a:prstGeom prst="rect">
            <a:avLst/>
          </a:prstGeom>
          <a:noFill/>
        </p:spPr>
        <p:txBody>
          <a:bodyPr wrap="square" lIns="0" rIns="0" rtlCol="0">
            <a:spAutoFit/>
          </a:bodyPr>
          <a:lstStyle/>
          <a:p>
            <a:pPr>
              <a:defRPr/>
            </a:pPr>
            <a:r>
              <a:rPr lang="en-US" b="1" dirty="0">
                <a:solidFill>
                  <a:srgbClr val="FF0000"/>
                </a:solidFill>
              </a:rPr>
              <a:t>What needs to be “fixed” or accomplished anew to make evolution for patient access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5A5A"/>
              </a:solidFill>
              <a:effectLst/>
              <a:uLnTx/>
              <a:uFillTx/>
              <a:latin typeface="Century Gothic" panose="020B0502020202020204" pitchFamily="34" charset="0"/>
              <a:ea typeface="+mn-ea"/>
              <a:cs typeface="+mn-cs"/>
            </a:endParaRPr>
          </a:p>
        </p:txBody>
      </p:sp>
      <p:pic>
        <p:nvPicPr>
          <p:cNvPr id="8" name="Picture Placeholder 7" descr="A picture containing person&#10;&#10;Description automatically generated">
            <a:extLst>
              <a:ext uri="{FF2B5EF4-FFF2-40B4-BE49-F238E27FC236}">
                <a16:creationId xmlns:a16="http://schemas.microsoft.com/office/drawing/2014/main" id="{188E15C9-87A6-4ECE-A278-D7252F8E996D}"/>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25112" r="25112"/>
          <a:stretch>
            <a:fillRect/>
          </a:stretch>
        </p:blipFill>
        <p:spPr>
          <a:xfrm>
            <a:off x="7065761" y="0"/>
            <a:ext cx="5117361" cy="6858000"/>
          </a:xfrm>
        </p:spPr>
      </p:pic>
      <p:sp>
        <p:nvSpPr>
          <p:cNvPr id="9" name="Rectangle 8">
            <a:extLst>
              <a:ext uri="{FF2B5EF4-FFF2-40B4-BE49-F238E27FC236}">
                <a16:creationId xmlns:a16="http://schemas.microsoft.com/office/drawing/2014/main" id="{3D2768F1-3E86-4B93-BC3C-E60727A20222}"/>
              </a:ext>
            </a:extLst>
          </p:cNvPr>
          <p:cNvSpPr/>
          <p:nvPr/>
        </p:nvSpPr>
        <p:spPr>
          <a:xfrm>
            <a:off x="7270812" y="3799643"/>
            <a:ext cx="292963" cy="284085"/>
          </a:xfrm>
          <a:prstGeom prst="rect">
            <a:avLst/>
          </a:prstGeom>
          <a:solidFill>
            <a:srgbClr val="F7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94167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18">
            <a:extLst>
              <a:ext uri="{FF2B5EF4-FFF2-40B4-BE49-F238E27FC236}">
                <a16:creationId xmlns:a16="http://schemas.microsoft.com/office/drawing/2014/main" id="{254882F3-A017-4E02-AEBA-1EA1CB66B09D}"/>
              </a:ext>
            </a:extLst>
          </p:cNvPr>
          <p:cNvPicPr>
            <a:picLocks noChangeAspect="1"/>
          </p:cNvPicPr>
          <p:nvPr/>
        </p:nvPicPr>
        <p:blipFill rotWithShape="1">
          <a:blip r:embed="rId2" cstate="print">
            <a:alphaModFix amt="35000"/>
            <a:extLst>
              <a:ext uri="{28A0092B-C50C-407E-A947-70E740481C1C}">
                <a14:useLocalDpi xmlns:a14="http://schemas.microsoft.com/office/drawing/2010/main" val="0"/>
              </a:ext>
            </a:extLst>
          </a:blip>
          <a:srcRect l="14116" t="14621" r="34136" b="33704"/>
          <a:stretch/>
        </p:blipFill>
        <p:spPr>
          <a:xfrm rot="3600000">
            <a:off x="9313989" y="-727043"/>
            <a:ext cx="5974036" cy="5974036"/>
          </a:xfrm>
          <a:prstGeom prst="pie">
            <a:avLst>
              <a:gd name="adj1" fmla="val 1750526"/>
              <a:gd name="adj2" fmla="val 12585321"/>
            </a:avLst>
          </a:prstGeom>
          <a:noFill/>
          <a:ln>
            <a:noFill/>
          </a:ln>
          <a:effectLst>
            <a:reflection endPos="0" dist="50800" dir="5400000" sy="-100000" algn="bl" rotWithShape="0"/>
          </a:effectLst>
        </p:spPr>
      </p:pic>
      <p:sp>
        <p:nvSpPr>
          <p:cNvPr id="2" name="Title 1">
            <a:extLst>
              <a:ext uri="{FF2B5EF4-FFF2-40B4-BE49-F238E27FC236}">
                <a16:creationId xmlns:a16="http://schemas.microsoft.com/office/drawing/2014/main" id="{24B0D76C-6A0C-48AC-AA52-EB10EAF983D1}"/>
              </a:ext>
            </a:extLst>
          </p:cNvPr>
          <p:cNvSpPr>
            <a:spLocks noGrp="1"/>
          </p:cNvSpPr>
          <p:nvPr>
            <p:ph type="title"/>
          </p:nvPr>
        </p:nvSpPr>
        <p:spPr/>
        <p:txBody>
          <a:bodyPr/>
          <a:lstStyle/>
          <a:p>
            <a:r>
              <a:rPr lang="en-US" dirty="0"/>
              <a:t>Audience Q&amp;A</a:t>
            </a:r>
          </a:p>
        </p:txBody>
      </p:sp>
      <p:sp>
        <p:nvSpPr>
          <p:cNvPr id="3" name="Slide Number Placeholder 2">
            <a:extLst>
              <a:ext uri="{FF2B5EF4-FFF2-40B4-BE49-F238E27FC236}">
                <a16:creationId xmlns:a16="http://schemas.microsoft.com/office/drawing/2014/main" id="{061E6F24-5546-4E09-B831-BC7438899970}"/>
              </a:ext>
            </a:extLst>
          </p:cNvPr>
          <p:cNvSpPr>
            <a:spLocks noGrp="1"/>
          </p:cNvSpPr>
          <p:nvPr>
            <p:ph type="sldNum" sz="quarter" idx="10"/>
          </p:nvPr>
        </p:nvSpPr>
        <p:spPr/>
        <p:txBody>
          <a:bodyPr/>
          <a:lstStyle/>
          <a:p>
            <a:fld id="{D8D877B3-D348-4611-9BDB-C5374591D951}" type="slidenum">
              <a:rPr lang="en-US" smtClean="0"/>
              <a:pPr/>
              <a:t>41</a:t>
            </a:fld>
            <a:endParaRPr lang="en-US" dirty="0"/>
          </a:p>
        </p:txBody>
      </p:sp>
      <p:pic>
        <p:nvPicPr>
          <p:cNvPr id="19" name="Picture Placeholder 18" descr="A person smiling for the camera&#10;&#10;Description automatically generated with low confidence">
            <a:extLst>
              <a:ext uri="{FF2B5EF4-FFF2-40B4-BE49-F238E27FC236}">
                <a16:creationId xmlns:a16="http://schemas.microsoft.com/office/drawing/2014/main" id="{731890F6-87EB-449E-9613-DB6B2ABC6A18}"/>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16667" r="16667"/>
          <a:stretch>
            <a:fillRect/>
          </a:stretch>
        </p:blipFill>
        <p:spPr>
          <a:xfrm>
            <a:off x="227569" y="2264684"/>
            <a:ext cx="1748572" cy="1748572"/>
          </a:xfrm>
        </p:spPr>
      </p:pic>
      <p:pic>
        <p:nvPicPr>
          <p:cNvPr id="21" name="Picture Placeholder 20" descr="A person smiling for the camera&#10;&#10;Description automatically generated with medium confidence">
            <a:extLst>
              <a:ext uri="{FF2B5EF4-FFF2-40B4-BE49-F238E27FC236}">
                <a16:creationId xmlns:a16="http://schemas.microsoft.com/office/drawing/2014/main" id="{8ECBEC5E-EBD7-4EAC-923A-6142EAA98107}"/>
              </a:ext>
            </a:extLst>
          </p:cNvPr>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l="5694" r="5694"/>
          <a:stretch>
            <a:fillRect/>
          </a:stretch>
        </p:blipFill>
        <p:spPr>
          <a:xfrm>
            <a:off x="4204822" y="2315462"/>
            <a:ext cx="1708150" cy="1708150"/>
          </a:xfrm>
        </p:spPr>
      </p:pic>
      <p:sp>
        <p:nvSpPr>
          <p:cNvPr id="10" name="TextBox 9">
            <a:extLst>
              <a:ext uri="{FF2B5EF4-FFF2-40B4-BE49-F238E27FC236}">
                <a16:creationId xmlns:a16="http://schemas.microsoft.com/office/drawing/2014/main" id="{521F7F51-9760-40D1-B050-E36BB931D800}"/>
              </a:ext>
            </a:extLst>
          </p:cNvPr>
          <p:cNvSpPr txBox="1"/>
          <p:nvPr/>
        </p:nvSpPr>
        <p:spPr>
          <a:xfrm>
            <a:off x="96680" y="4414996"/>
            <a:ext cx="1829792" cy="843116"/>
          </a:xfrm>
          <a:prstGeom prst="rect">
            <a:avLst/>
          </a:prstGeom>
          <a:noFill/>
        </p:spPr>
        <p:txBody>
          <a:bodyPr wrap="square" lIns="0" rIns="0" rtlCol="0">
            <a:spAutoFit/>
          </a:bodyPr>
          <a:lstStyle/>
          <a:p>
            <a:pPr algn="ctr">
              <a:lnSpc>
                <a:spcPct val="120000"/>
              </a:lnSpc>
            </a:pPr>
            <a:r>
              <a:rPr lang="en-US" sz="1400" i="1" dirty="0">
                <a:solidFill>
                  <a:schemeClr val="bg2"/>
                </a:solidFill>
                <a:latin typeface="Century Gothic" panose="020B0502020202020204" pitchFamily="34" charset="0"/>
              </a:rPr>
              <a:t>President and Cofounder, Zen Healthcare IT</a:t>
            </a:r>
          </a:p>
        </p:txBody>
      </p:sp>
      <p:sp>
        <p:nvSpPr>
          <p:cNvPr id="11" name="TextBox 10">
            <a:extLst>
              <a:ext uri="{FF2B5EF4-FFF2-40B4-BE49-F238E27FC236}">
                <a16:creationId xmlns:a16="http://schemas.microsoft.com/office/drawing/2014/main" id="{49BF203A-0F42-4471-B168-FCF7592A48A0}"/>
              </a:ext>
            </a:extLst>
          </p:cNvPr>
          <p:cNvSpPr txBox="1"/>
          <p:nvPr/>
        </p:nvSpPr>
        <p:spPr>
          <a:xfrm>
            <a:off x="-524993" y="4011154"/>
            <a:ext cx="3066055" cy="423449"/>
          </a:xfrm>
          <a:prstGeom prst="rect">
            <a:avLst/>
          </a:prstGeom>
          <a:noFill/>
        </p:spPr>
        <p:txBody>
          <a:bodyPr wrap="square" rtlCol="0">
            <a:spAutoFit/>
          </a:bodyPr>
          <a:lstStyle/>
          <a:p>
            <a:pPr algn="ctr">
              <a:lnSpc>
                <a:spcPct val="150000"/>
              </a:lnSpc>
            </a:pPr>
            <a:r>
              <a:rPr lang="en-US" sz="1600" dirty="0">
                <a:solidFill>
                  <a:schemeClr val="accent1"/>
                </a:solidFill>
                <a:latin typeface="Prometo Medium" panose="020B0704030203060203" pitchFamily="34" charset="0"/>
              </a:rPr>
              <a:t>Marilee Benson</a:t>
            </a:r>
          </a:p>
        </p:txBody>
      </p:sp>
      <p:sp>
        <p:nvSpPr>
          <p:cNvPr id="12" name="TextBox 11">
            <a:extLst>
              <a:ext uri="{FF2B5EF4-FFF2-40B4-BE49-F238E27FC236}">
                <a16:creationId xmlns:a16="http://schemas.microsoft.com/office/drawing/2014/main" id="{A32D4B2A-8107-4D2B-B1EE-79156AA4F24E}"/>
              </a:ext>
            </a:extLst>
          </p:cNvPr>
          <p:cNvSpPr txBox="1"/>
          <p:nvPr/>
        </p:nvSpPr>
        <p:spPr>
          <a:xfrm>
            <a:off x="2156585" y="4434366"/>
            <a:ext cx="1829792" cy="843116"/>
          </a:xfrm>
          <a:prstGeom prst="rect">
            <a:avLst/>
          </a:prstGeom>
          <a:noFill/>
        </p:spPr>
        <p:txBody>
          <a:bodyPr wrap="square" lIns="0" rIns="0" rtlCol="0">
            <a:spAutoFit/>
          </a:bodyPr>
          <a:lstStyle/>
          <a:p>
            <a:pPr algn="ctr">
              <a:lnSpc>
                <a:spcPct val="120000"/>
              </a:lnSpc>
            </a:pPr>
            <a:r>
              <a:rPr lang="en-US" sz="1400" i="1" dirty="0">
                <a:solidFill>
                  <a:schemeClr val="bg2"/>
                </a:solidFill>
                <a:latin typeface="Century Gothic" panose="020B0502020202020204" pitchFamily="34" charset="0"/>
              </a:rPr>
              <a:t>Executive Director, Reliance eHealth Collaborative</a:t>
            </a:r>
          </a:p>
        </p:txBody>
      </p:sp>
      <p:sp>
        <p:nvSpPr>
          <p:cNvPr id="13" name="TextBox 12">
            <a:extLst>
              <a:ext uri="{FF2B5EF4-FFF2-40B4-BE49-F238E27FC236}">
                <a16:creationId xmlns:a16="http://schemas.microsoft.com/office/drawing/2014/main" id="{0B5C6EBB-F6F8-4096-B9DC-AD604FC312F4}"/>
              </a:ext>
            </a:extLst>
          </p:cNvPr>
          <p:cNvSpPr txBox="1"/>
          <p:nvPr/>
        </p:nvSpPr>
        <p:spPr>
          <a:xfrm>
            <a:off x="1517949" y="3974058"/>
            <a:ext cx="3066055" cy="423449"/>
          </a:xfrm>
          <a:prstGeom prst="rect">
            <a:avLst/>
          </a:prstGeom>
          <a:noFill/>
        </p:spPr>
        <p:txBody>
          <a:bodyPr wrap="square" rtlCol="0">
            <a:spAutoFit/>
          </a:bodyPr>
          <a:lstStyle/>
          <a:p>
            <a:pPr algn="ctr">
              <a:lnSpc>
                <a:spcPct val="150000"/>
              </a:lnSpc>
            </a:pPr>
            <a:r>
              <a:rPr lang="en-US" sz="1600" dirty="0">
                <a:solidFill>
                  <a:schemeClr val="accent1"/>
                </a:solidFill>
                <a:latin typeface="Prometo Medium" panose="020B0704030203060203" pitchFamily="34" charset="0"/>
              </a:rPr>
              <a:t>Erick Maddox</a:t>
            </a:r>
          </a:p>
        </p:txBody>
      </p:sp>
      <p:sp>
        <p:nvSpPr>
          <p:cNvPr id="14" name="TextBox 13">
            <a:extLst>
              <a:ext uri="{FF2B5EF4-FFF2-40B4-BE49-F238E27FC236}">
                <a16:creationId xmlns:a16="http://schemas.microsoft.com/office/drawing/2014/main" id="{055FFE8A-F3A8-4604-9553-1D720B36BC6C}"/>
              </a:ext>
            </a:extLst>
          </p:cNvPr>
          <p:cNvSpPr txBox="1"/>
          <p:nvPr/>
        </p:nvSpPr>
        <p:spPr>
          <a:xfrm>
            <a:off x="4206492" y="4442517"/>
            <a:ext cx="1787134" cy="843116"/>
          </a:xfrm>
          <a:prstGeom prst="rect">
            <a:avLst/>
          </a:prstGeom>
          <a:noFill/>
        </p:spPr>
        <p:txBody>
          <a:bodyPr wrap="square" lIns="0" rIns="0" rtlCol="0">
            <a:spAutoFit/>
          </a:bodyPr>
          <a:lstStyle/>
          <a:p>
            <a:pPr algn="ctr">
              <a:lnSpc>
                <a:spcPct val="120000"/>
              </a:lnSpc>
            </a:pPr>
            <a:r>
              <a:rPr lang="en-US" sz="1400" i="1" dirty="0">
                <a:solidFill>
                  <a:schemeClr val="bg2"/>
                </a:solidFill>
                <a:latin typeface="Century Gothic" panose="020B0502020202020204" pitchFamily="34" charset="0"/>
              </a:rPr>
              <a:t>Assoc Director of Interoperability, CRISP</a:t>
            </a:r>
          </a:p>
        </p:txBody>
      </p:sp>
      <p:sp>
        <p:nvSpPr>
          <p:cNvPr id="15" name="TextBox 14">
            <a:extLst>
              <a:ext uri="{FF2B5EF4-FFF2-40B4-BE49-F238E27FC236}">
                <a16:creationId xmlns:a16="http://schemas.microsoft.com/office/drawing/2014/main" id="{0154CB8E-1901-45F1-B1CD-92153AA415DD}"/>
              </a:ext>
            </a:extLst>
          </p:cNvPr>
          <p:cNvSpPr txBox="1"/>
          <p:nvPr/>
        </p:nvSpPr>
        <p:spPr>
          <a:xfrm>
            <a:off x="3525869" y="3992400"/>
            <a:ext cx="3066055" cy="423449"/>
          </a:xfrm>
          <a:prstGeom prst="rect">
            <a:avLst/>
          </a:prstGeom>
          <a:noFill/>
        </p:spPr>
        <p:txBody>
          <a:bodyPr wrap="square" rtlCol="0">
            <a:spAutoFit/>
          </a:bodyPr>
          <a:lstStyle/>
          <a:p>
            <a:pPr algn="ctr">
              <a:lnSpc>
                <a:spcPct val="150000"/>
              </a:lnSpc>
            </a:pPr>
            <a:r>
              <a:rPr lang="en-US" sz="1600" dirty="0">
                <a:solidFill>
                  <a:schemeClr val="accent1"/>
                </a:solidFill>
                <a:latin typeface="Prometo Medium" panose="020B0704030203060203" pitchFamily="34" charset="0"/>
              </a:rPr>
              <a:t>Candice Titus</a:t>
            </a:r>
          </a:p>
        </p:txBody>
      </p:sp>
      <p:sp>
        <p:nvSpPr>
          <p:cNvPr id="16" name="TextBox 15">
            <a:extLst>
              <a:ext uri="{FF2B5EF4-FFF2-40B4-BE49-F238E27FC236}">
                <a16:creationId xmlns:a16="http://schemas.microsoft.com/office/drawing/2014/main" id="{4FB3CACE-68F7-431B-B7C8-244185D3E606}"/>
              </a:ext>
            </a:extLst>
          </p:cNvPr>
          <p:cNvSpPr txBox="1"/>
          <p:nvPr/>
        </p:nvSpPr>
        <p:spPr>
          <a:xfrm>
            <a:off x="10189917" y="4491520"/>
            <a:ext cx="1896761" cy="1101648"/>
          </a:xfrm>
          <a:prstGeom prst="rect">
            <a:avLst/>
          </a:prstGeom>
          <a:noFill/>
        </p:spPr>
        <p:txBody>
          <a:bodyPr wrap="square" lIns="0" rIns="0" rtlCol="0">
            <a:spAutoFit/>
          </a:bodyPr>
          <a:lstStyle/>
          <a:p>
            <a:pPr algn="ctr">
              <a:lnSpc>
                <a:spcPct val="120000"/>
              </a:lnSpc>
            </a:pPr>
            <a:r>
              <a:rPr lang="en-US" sz="1400" i="1" dirty="0">
                <a:solidFill>
                  <a:schemeClr val="bg2"/>
                </a:solidFill>
                <a:latin typeface="Century Gothic" panose="020B0502020202020204" pitchFamily="34" charset="0"/>
              </a:rPr>
              <a:t>VP Business Development, Principal Informaticist, </a:t>
            </a:r>
          </a:p>
          <a:p>
            <a:pPr algn="ctr">
              <a:lnSpc>
                <a:spcPct val="120000"/>
              </a:lnSpc>
            </a:pPr>
            <a:r>
              <a:rPr lang="en-US" sz="1400" i="1" dirty="0">
                <a:solidFill>
                  <a:schemeClr val="bg2"/>
                </a:solidFill>
                <a:latin typeface="Century Gothic" panose="020B0502020202020204" pitchFamily="34" charset="0"/>
              </a:rPr>
              <a:t>MaxMD</a:t>
            </a:r>
          </a:p>
        </p:txBody>
      </p:sp>
      <p:sp>
        <p:nvSpPr>
          <p:cNvPr id="17" name="TextBox 16">
            <a:extLst>
              <a:ext uri="{FF2B5EF4-FFF2-40B4-BE49-F238E27FC236}">
                <a16:creationId xmlns:a16="http://schemas.microsoft.com/office/drawing/2014/main" id="{6D73D241-2001-4449-8666-0A26E6F8D7BE}"/>
              </a:ext>
            </a:extLst>
          </p:cNvPr>
          <p:cNvSpPr txBox="1"/>
          <p:nvPr/>
        </p:nvSpPr>
        <p:spPr>
          <a:xfrm>
            <a:off x="9647458" y="4000540"/>
            <a:ext cx="3066055" cy="423449"/>
          </a:xfrm>
          <a:prstGeom prst="rect">
            <a:avLst/>
          </a:prstGeom>
          <a:noFill/>
        </p:spPr>
        <p:txBody>
          <a:bodyPr wrap="square" rtlCol="0">
            <a:spAutoFit/>
          </a:bodyPr>
          <a:lstStyle/>
          <a:p>
            <a:pPr algn="ctr">
              <a:lnSpc>
                <a:spcPct val="150000"/>
              </a:lnSpc>
            </a:pPr>
            <a:r>
              <a:rPr lang="en-US" sz="1600" dirty="0">
                <a:solidFill>
                  <a:schemeClr val="accent1"/>
                </a:solidFill>
                <a:latin typeface="Prometo Medium" panose="020B0704030203060203" pitchFamily="34" charset="0"/>
              </a:rPr>
              <a:t>Lisa R. Nelson</a:t>
            </a:r>
          </a:p>
        </p:txBody>
      </p:sp>
      <p:grpSp>
        <p:nvGrpSpPr>
          <p:cNvPr id="22" name="Group 21">
            <a:extLst>
              <a:ext uri="{FF2B5EF4-FFF2-40B4-BE49-F238E27FC236}">
                <a16:creationId xmlns:a16="http://schemas.microsoft.com/office/drawing/2014/main" id="{A3D038B7-5636-4014-AEB0-E02F2D890228}"/>
              </a:ext>
            </a:extLst>
          </p:cNvPr>
          <p:cNvGrpSpPr/>
          <p:nvPr/>
        </p:nvGrpSpPr>
        <p:grpSpPr>
          <a:xfrm>
            <a:off x="6004126" y="2331399"/>
            <a:ext cx="2135181" cy="2954234"/>
            <a:chOff x="1568317" y="2156260"/>
            <a:chExt cx="3066055" cy="4261780"/>
          </a:xfrm>
        </p:grpSpPr>
        <p:pic>
          <p:nvPicPr>
            <p:cNvPr id="23" name="Picture 22">
              <a:extLst>
                <a:ext uri="{FF2B5EF4-FFF2-40B4-BE49-F238E27FC236}">
                  <a16:creationId xmlns:a16="http://schemas.microsoft.com/office/drawing/2014/main" id="{302DFD46-AB63-4552-8EAF-798EDFA90A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85645" y="2156260"/>
              <a:ext cx="2591540" cy="2534541"/>
            </a:xfrm>
            <a:prstGeom prst="rect">
              <a:avLst/>
            </a:prstGeom>
          </p:spPr>
        </p:pic>
        <p:sp>
          <p:nvSpPr>
            <p:cNvPr id="24" name="TextBox 23">
              <a:extLst>
                <a:ext uri="{FF2B5EF4-FFF2-40B4-BE49-F238E27FC236}">
                  <a16:creationId xmlns:a16="http://schemas.microsoft.com/office/drawing/2014/main" id="{7C41DA7A-D8DA-49B8-8CAE-92811D7D0C78}"/>
                </a:ext>
              </a:extLst>
            </p:cNvPr>
            <p:cNvSpPr txBox="1"/>
            <p:nvPr/>
          </p:nvSpPr>
          <p:spPr>
            <a:xfrm>
              <a:off x="1941103" y="5201760"/>
              <a:ext cx="2416220" cy="1216280"/>
            </a:xfrm>
            <a:prstGeom prst="rect">
              <a:avLst/>
            </a:prstGeom>
            <a:noFill/>
          </p:spPr>
          <p:txBody>
            <a:bodyPr wrap="square" lIns="0" rIns="0" rtlCol="0">
              <a:spAutoFit/>
            </a:bodyPr>
            <a:lstStyle/>
            <a:p>
              <a:pPr algn="ctr">
                <a:lnSpc>
                  <a:spcPct val="120000"/>
                </a:lnSpc>
              </a:pPr>
              <a:r>
                <a:rPr lang="en-US" sz="1400" i="1" dirty="0">
                  <a:solidFill>
                    <a:schemeClr val="bg2"/>
                  </a:solidFill>
                  <a:latin typeface="Century Gothic" panose="020B0502020202020204" pitchFamily="34" charset="0"/>
                </a:rPr>
                <a:t>Chief Executive Officer, </a:t>
              </a:r>
              <a:br>
                <a:rPr lang="en-US" sz="1400" i="1" dirty="0">
                  <a:solidFill>
                    <a:schemeClr val="bg2"/>
                  </a:solidFill>
                  <a:latin typeface="Century Gothic" panose="020B0502020202020204" pitchFamily="34" charset="0"/>
                </a:rPr>
              </a:br>
              <a:r>
                <a:rPr lang="en-US" sz="1400" i="1" dirty="0">
                  <a:solidFill>
                    <a:schemeClr val="bg2"/>
                  </a:solidFill>
                  <a:latin typeface="Century Gothic" panose="020B0502020202020204" pitchFamily="34" charset="0"/>
                </a:rPr>
                <a:t>Rochester RHIO</a:t>
              </a:r>
            </a:p>
          </p:txBody>
        </p:sp>
        <p:sp>
          <p:nvSpPr>
            <p:cNvPr id="25" name="TextBox 24">
              <a:extLst>
                <a:ext uri="{FF2B5EF4-FFF2-40B4-BE49-F238E27FC236}">
                  <a16:creationId xmlns:a16="http://schemas.microsoft.com/office/drawing/2014/main" id="{7914A559-2239-47E1-924F-8CAA7A53C1E2}"/>
                </a:ext>
              </a:extLst>
            </p:cNvPr>
            <p:cNvSpPr txBox="1"/>
            <p:nvPr/>
          </p:nvSpPr>
          <p:spPr>
            <a:xfrm>
              <a:off x="1568317" y="4577860"/>
              <a:ext cx="3066055" cy="416011"/>
            </a:xfrm>
            <a:prstGeom prst="rect">
              <a:avLst/>
            </a:prstGeom>
            <a:noFill/>
          </p:spPr>
          <p:txBody>
            <a:bodyPr wrap="square" rtlCol="0">
              <a:spAutoFit/>
            </a:bodyPr>
            <a:lstStyle/>
            <a:p>
              <a:pPr algn="ctr">
                <a:lnSpc>
                  <a:spcPct val="150000"/>
                </a:lnSpc>
              </a:pPr>
              <a:r>
                <a:rPr lang="en-US" sz="1600" dirty="0">
                  <a:solidFill>
                    <a:schemeClr val="accent1"/>
                  </a:solidFill>
                  <a:latin typeface="Prometo Medium" panose="020B0704030203060203" pitchFamily="34" charset="0"/>
                </a:rPr>
                <a:t>Jill Eisenstein</a:t>
              </a:r>
            </a:p>
          </p:txBody>
        </p:sp>
      </p:grpSp>
      <p:grpSp>
        <p:nvGrpSpPr>
          <p:cNvPr id="26" name="Group 25">
            <a:extLst>
              <a:ext uri="{FF2B5EF4-FFF2-40B4-BE49-F238E27FC236}">
                <a16:creationId xmlns:a16="http://schemas.microsoft.com/office/drawing/2014/main" id="{B6E3F502-9C45-4FE5-9968-B9A5F1E33F37}"/>
              </a:ext>
            </a:extLst>
          </p:cNvPr>
          <p:cNvGrpSpPr/>
          <p:nvPr/>
        </p:nvGrpSpPr>
        <p:grpSpPr>
          <a:xfrm>
            <a:off x="8169342" y="2312380"/>
            <a:ext cx="1921078" cy="3030779"/>
            <a:chOff x="4577533" y="2129153"/>
            <a:chExt cx="2758612" cy="4372201"/>
          </a:xfrm>
        </p:grpSpPr>
        <p:sp>
          <p:nvSpPr>
            <p:cNvPr id="27" name="TextBox 26">
              <a:extLst>
                <a:ext uri="{FF2B5EF4-FFF2-40B4-BE49-F238E27FC236}">
                  <a16:creationId xmlns:a16="http://schemas.microsoft.com/office/drawing/2014/main" id="{73A9A2AA-521E-4633-8C16-36DAD6F49DDE}"/>
                </a:ext>
              </a:extLst>
            </p:cNvPr>
            <p:cNvSpPr txBox="1"/>
            <p:nvPr/>
          </p:nvSpPr>
          <p:spPr>
            <a:xfrm>
              <a:off x="4941047" y="5285075"/>
              <a:ext cx="2144097" cy="1216279"/>
            </a:xfrm>
            <a:prstGeom prst="rect">
              <a:avLst/>
            </a:prstGeom>
            <a:noFill/>
          </p:spPr>
          <p:txBody>
            <a:bodyPr wrap="square" lIns="0" rIns="0" rtlCol="0">
              <a:spAutoFit/>
            </a:bodyPr>
            <a:lstStyle/>
            <a:p>
              <a:pPr algn="ctr">
                <a:lnSpc>
                  <a:spcPct val="120000"/>
                </a:lnSpc>
              </a:pPr>
              <a:r>
                <a:rPr lang="en-US" sz="1400" i="1" dirty="0">
                  <a:solidFill>
                    <a:schemeClr val="bg2"/>
                  </a:solidFill>
                  <a:latin typeface="Century Gothic" panose="020B0502020202020204" pitchFamily="34" charset="0"/>
                </a:rPr>
                <a:t>Chief Information Officer, </a:t>
              </a:r>
              <a:br>
                <a:rPr lang="en-US" sz="1400" i="1" dirty="0">
                  <a:solidFill>
                    <a:schemeClr val="bg2"/>
                  </a:solidFill>
                  <a:latin typeface="Century Gothic" panose="020B0502020202020204" pitchFamily="34" charset="0"/>
                </a:rPr>
              </a:br>
              <a:r>
                <a:rPr lang="en-US" sz="1400" i="1" dirty="0">
                  <a:solidFill>
                    <a:schemeClr val="bg2"/>
                  </a:solidFill>
                  <a:latin typeface="Century Gothic" panose="020B0502020202020204" pitchFamily="34" charset="0"/>
                </a:rPr>
                <a:t>Rochester RHIO</a:t>
              </a:r>
            </a:p>
          </p:txBody>
        </p:sp>
        <p:sp>
          <p:nvSpPr>
            <p:cNvPr id="28" name="TextBox 27">
              <a:extLst>
                <a:ext uri="{FF2B5EF4-FFF2-40B4-BE49-F238E27FC236}">
                  <a16:creationId xmlns:a16="http://schemas.microsoft.com/office/drawing/2014/main" id="{BE478C9A-EA5F-46F6-ABA6-AB98AEFA8297}"/>
                </a:ext>
              </a:extLst>
            </p:cNvPr>
            <p:cNvSpPr txBox="1"/>
            <p:nvPr/>
          </p:nvSpPr>
          <p:spPr>
            <a:xfrm>
              <a:off x="4577533" y="4559580"/>
              <a:ext cx="2758612" cy="416011"/>
            </a:xfrm>
            <a:prstGeom prst="rect">
              <a:avLst/>
            </a:prstGeom>
            <a:noFill/>
          </p:spPr>
          <p:txBody>
            <a:bodyPr wrap="square" rtlCol="0">
              <a:spAutoFit/>
            </a:bodyPr>
            <a:lstStyle/>
            <a:p>
              <a:pPr algn="ctr">
                <a:lnSpc>
                  <a:spcPct val="150000"/>
                </a:lnSpc>
              </a:pPr>
              <a:r>
                <a:rPr lang="en-US" sz="1600" dirty="0">
                  <a:solidFill>
                    <a:schemeClr val="accent1"/>
                  </a:solidFill>
                  <a:latin typeface="Prometo Medium" panose="020B0704030203060203" pitchFamily="34" charset="0"/>
                </a:rPr>
                <a:t>Andrea Richardson</a:t>
              </a:r>
            </a:p>
          </p:txBody>
        </p:sp>
        <p:pic>
          <p:nvPicPr>
            <p:cNvPr id="29" name="Picture 28">
              <a:extLst>
                <a:ext uri="{FF2B5EF4-FFF2-40B4-BE49-F238E27FC236}">
                  <a16:creationId xmlns:a16="http://schemas.microsoft.com/office/drawing/2014/main" id="{28580CED-1CF5-4C6C-9584-0D6475A60C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51475" y="2129153"/>
              <a:ext cx="2482550" cy="2482078"/>
            </a:xfrm>
            <a:prstGeom prst="rect">
              <a:avLst/>
            </a:prstGeom>
          </p:spPr>
        </p:pic>
      </p:grpSp>
      <p:pic>
        <p:nvPicPr>
          <p:cNvPr id="30" name="Picture Placeholder 8" descr="A picture containing person, outdoor, person&#10;&#10;Description automatically generated">
            <a:extLst>
              <a:ext uri="{FF2B5EF4-FFF2-40B4-BE49-F238E27FC236}">
                <a16:creationId xmlns:a16="http://schemas.microsoft.com/office/drawing/2014/main" id="{111E05CE-E799-4AD4-BB38-35CBD3E53974}"/>
              </a:ext>
            </a:extLst>
          </p:cNvPr>
          <p:cNvPicPr>
            <a:picLocks noChangeAspect="1"/>
          </p:cNvPicPr>
          <p:nvPr/>
        </p:nvPicPr>
        <p:blipFill>
          <a:blip r:embed="rId7">
            <a:extLst>
              <a:ext uri="{28A0092B-C50C-407E-A947-70E740481C1C}">
                <a14:useLocalDpi xmlns:a14="http://schemas.microsoft.com/office/drawing/2010/main" val="0"/>
              </a:ext>
            </a:extLst>
          </a:blip>
          <a:srcRect t="14775" b="14775"/>
          <a:stretch>
            <a:fillRect/>
          </a:stretch>
        </p:blipFill>
        <p:spPr>
          <a:xfrm>
            <a:off x="10256212" y="2331399"/>
            <a:ext cx="1740716" cy="1740716"/>
          </a:xfrm>
          <a:prstGeom prst="ellipse">
            <a:avLst/>
          </a:prstGeom>
          <a:gradFill>
            <a:gsLst>
              <a:gs pos="0">
                <a:schemeClr val="bg1">
                  <a:lumMod val="85000"/>
                </a:schemeClr>
              </a:gs>
              <a:gs pos="99000">
                <a:schemeClr val="bg1">
                  <a:lumMod val="75000"/>
                </a:schemeClr>
              </a:gs>
            </a:gsLst>
            <a:lin ang="5400000" scaled="1"/>
          </a:gradFill>
          <a:ln>
            <a:noFill/>
          </a:ln>
        </p:spPr>
      </p:pic>
      <p:pic>
        <p:nvPicPr>
          <p:cNvPr id="31" name="Picture Placeholder 30" descr="A person wearing glasses and a suit&#10;&#10;Description automatically generated with medium confidence">
            <a:extLst>
              <a:ext uri="{FF2B5EF4-FFF2-40B4-BE49-F238E27FC236}">
                <a16:creationId xmlns:a16="http://schemas.microsoft.com/office/drawing/2014/main" id="{C03AE976-174E-46E7-BBB7-D826B7E4D76B}"/>
              </a:ext>
            </a:extLst>
          </p:cNvPr>
          <p:cNvPicPr>
            <a:picLocks noGrp="1" noChangeAspect="1"/>
          </p:cNvPicPr>
          <p:nvPr>
            <p:ph type="pic" sz="quarter" idx="15"/>
          </p:nvPr>
        </p:nvPicPr>
        <p:blipFill>
          <a:blip r:embed="rId8">
            <a:extLst>
              <a:ext uri="{28A0092B-C50C-407E-A947-70E740481C1C}">
                <a14:useLocalDpi xmlns:a14="http://schemas.microsoft.com/office/drawing/2010/main" val="0"/>
              </a:ext>
            </a:extLst>
          </a:blip>
          <a:srcRect t="10029" b="10029"/>
          <a:stretch>
            <a:fillRect/>
          </a:stretch>
        </p:blipFill>
        <p:spPr>
          <a:xfrm>
            <a:off x="2219325" y="2312988"/>
            <a:ext cx="1708150" cy="1708150"/>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6592507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16667" r="16667"/>
          <a:stretch>
            <a:fillRect/>
          </a:stretch>
        </p:blipFill>
        <p:spPr>
          <a:xfrm>
            <a:off x="5078127" y="-1219200"/>
            <a:ext cx="8444212" cy="8292835"/>
          </a:xfrm>
        </p:spPr>
      </p:pic>
      <p:sp>
        <p:nvSpPr>
          <p:cNvPr id="3" name="Title 2"/>
          <p:cNvSpPr>
            <a:spLocks noGrp="1"/>
          </p:cNvSpPr>
          <p:nvPr>
            <p:ph type="title"/>
          </p:nvPr>
        </p:nvSpPr>
        <p:spPr>
          <a:xfrm>
            <a:off x="374754" y="389744"/>
            <a:ext cx="4675941" cy="3395675"/>
          </a:xfrm>
        </p:spPr>
        <p:txBody>
          <a:bodyPr/>
          <a:lstStyle/>
          <a:p>
            <a:r>
              <a:rPr lang="en-US" sz="5600" dirty="0"/>
              <a:t>Thank you!</a:t>
            </a:r>
            <a:br>
              <a:rPr lang="en-US" dirty="0"/>
            </a:br>
            <a:br>
              <a:rPr lang="en-US" b="1" dirty="0"/>
            </a:br>
            <a:r>
              <a:rPr lang="en-US" sz="2400" b="1" dirty="0"/>
              <a:t>Contact email: </a:t>
            </a:r>
            <a:br>
              <a:rPr lang="en-US" sz="2400" b="1" dirty="0"/>
            </a:br>
            <a:br>
              <a:rPr lang="en-US" sz="2400" b="1" dirty="0"/>
            </a:br>
            <a:r>
              <a:rPr lang="en-US" sz="2400" b="1" dirty="0"/>
              <a:t>Interoperability &amp; HIE Community</a:t>
            </a:r>
            <a:br>
              <a:rPr lang="en-US" sz="2400" b="1" dirty="0"/>
            </a:br>
            <a:r>
              <a:rPr lang="en-US" sz="2400" b="1" dirty="0">
                <a:solidFill>
                  <a:schemeClr val="accent2"/>
                </a:solidFill>
                <a:hlinkClick r:id="rId4"/>
              </a:rPr>
              <a:t>interop@himss.org</a:t>
            </a:r>
            <a:r>
              <a:rPr lang="en-US" sz="2400" b="1" dirty="0">
                <a:solidFill>
                  <a:schemeClr val="accent2"/>
                </a:solidFill>
              </a:rPr>
              <a:t> </a:t>
            </a:r>
            <a:br>
              <a:rPr lang="en-US" sz="2400" dirty="0"/>
            </a:br>
            <a:br>
              <a:rPr lang="en-US" sz="2400" dirty="0"/>
            </a:br>
            <a:endParaRPr lang="en-US" sz="2400" dirty="0"/>
          </a:p>
        </p:txBody>
      </p:sp>
      <p:sp>
        <p:nvSpPr>
          <p:cNvPr id="4" name="Slide Number Placeholder 3"/>
          <p:cNvSpPr>
            <a:spLocks noGrp="1"/>
          </p:cNvSpPr>
          <p:nvPr>
            <p:ph type="sldNum" sz="quarter" idx="4"/>
          </p:nvPr>
        </p:nvSpPr>
        <p:spPr/>
        <p:txBody>
          <a:bodyPr/>
          <a:lstStyle/>
          <a:p>
            <a:fld id="{D8D877B3-D348-4611-9BDB-C5374591D951}" type="slidenum">
              <a:rPr lang="en-US" smtClean="0"/>
              <a:pPr/>
              <a:t>42</a:t>
            </a:fld>
            <a:endParaRPr lang="en-US" dirty="0"/>
          </a:p>
        </p:txBody>
      </p:sp>
    </p:spTree>
    <p:extLst>
      <p:ext uri="{BB962C8B-B14F-4D97-AF65-F5344CB8AC3E}">
        <p14:creationId xmlns:p14="http://schemas.microsoft.com/office/powerpoint/2010/main" val="26026677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18">
            <a:extLst>
              <a:ext uri="{FF2B5EF4-FFF2-40B4-BE49-F238E27FC236}">
                <a16:creationId xmlns:a16="http://schemas.microsoft.com/office/drawing/2014/main" id="{254882F3-A017-4E02-AEBA-1EA1CB66B09D}"/>
              </a:ext>
            </a:extLst>
          </p:cNvPr>
          <p:cNvPicPr>
            <a:picLocks noChangeAspect="1"/>
          </p:cNvPicPr>
          <p:nvPr/>
        </p:nvPicPr>
        <p:blipFill rotWithShape="1">
          <a:blip r:embed="rId2" cstate="print">
            <a:alphaModFix amt="35000"/>
            <a:extLst>
              <a:ext uri="{28A0092B-C50C-407E-A947-70E740481C1C}">
                <a14:useLocalDpi xmlns:a14="http://schemas.microsoft.com/office/drawing/2010/main" val="0"/>
              </a:ext>
            </a:extLst>
          </a:blip>
          <a:srcRect l="14116" t="14621" r="34136" b="33704"/>
          <a:stretch/>
        </p:blipFill>
        <p:spPr>
          <a:xfrm rot="3600000">
            <a:off x="9313989" y="-727043"/>
            <a:ext cx="5974036" cy="5974036"/>
          </a:xfrm>
          <a:prstGeom prst="pie">
            <a:avLst>
              <a:gd name="adj1" fmla="val 1750526"/>
              <a:gd name="adj2" fmla="val 12585321"/>
            </a:avLst>
          </a:prstGeom>
          <a:noFill/>
          <a:ln>
            <a:noFill/>
          </a:ln>
          <a:effectLst>
            <a:reflection endPos="0" dist="50800" dir="5400000" sy="-100000" algn="bl" rotWithShape="0"/>
          </a:effectLst>
        </p:spPr>
      </p:pic>
      <p:sp>
        <p:nvSpPr>
          <p:cNvPr id="2" name="Title 1">
            <a:extLst>
              <a:ext uri="{FF2B5EF4-FFF2-40B4-BE49-F238E27FC236}">
                <a16:creationId xmlns:a16="http://schemas.microsoft.com/office/drawing/2014/main" id="{24B0D76C-6A0C-48AC-AA52-EB10EAF983D1}"/>
              </a:ext>
            </a:extLst>
          </p:cNvPr>
          <p:cNvSpPr>
            <a:spLocks noGrp="1"/>
          </p:cNvSpPr>
          <p:nvPr>
            <p:ph type="title"/>
          </p:nvPr>
        </p:nvSpPr>
        <p:spPr>
          <a:xfrm>
            <a:off x="762000" y="1005308"/>
            <a:ext cx="9833429" cy="1028700"/>
          </a:xfrm>
        </p:spPr>
        <p:txBody>
          <a:bodyPr/>
          <a:lstStyle/>
          <a:p>
            <a:r>
              <a:rPr lang="en-US" dirty="0"/>
              <a:t>Meet our Speakers</a:t>
            </a:r>
          </a:p>
        </p:txBody>
      </p:sp>
      <p:sp>
        <p:nvSpPr>
          <p:cNvPr id="3" name="Slide Number Placeholder 2">
            <a:extLst>
              <a:ext uri="{FF2B5EF4-FFF2-40B4-BE49-F238E27FC236}">
                <a16:creationId xmlns:a16="http://schemas.microsoft.com/office/drawing/2014/main" id="{061E6F24-5546-4E09-B831-BC7438899970}"/>
              </a:ext>
            </a:extLst>
          </p:cNvPr>
          <p:cNvSpPr>
            <a:spLocks noGrp="1"/>
          </p:cNvSpPr>
          <p:nvPr>
            <p:ph type="sldNum" sz="quarter" idx="10"/>
          </p:nvPr>
        </p:nvSpPr>
        <p:spPr/>
        <p:txBody>
          <a:bodyPr/>
          <a:lstStyle/>
          <a:p>
            <a:fld id="{D8D877B3-D348-4611-9BDB-C5374591D951}" type="slidenum">
              <a:rPr lang="en-US" smtClean="0"/>
              <a:pPr/>
              <a:t>5</a:t>
            </a:fld>
            <a:endParaRPr lang="en-US" dirty="0"/>
          </a:p>
        </p:txBody>
      </p:sp>
      <p:pic>
        <p:nvPicPr>
          <p:cNvPr id="19" name="Picture Placeholder 18" descr="A person smiling for the camera&#10;&#10;Description automatically generated with low confidence">
            <a:extLst>
              <a:ext uri="{FF2B5EF4-FFF2-40B4-BE49-F238E27FC236}">
                <a16:creationId xmlns:a16="http://schemas.microsoft.com/office/drawing/2014/main" id="{731890F6-87EB-449E-9613-DB6B2ABC6A18}"/>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16667" r="16667"/>
          <a:stretch>
            <a:fillRect/>
          </a:stretch>
        </p:blipFill>
        <p:spPr>
          <a:xfrm>
            <a:off x="227569" y="2264684"/>
            <a:ext cx="1748572" cy="1748572"/>
          </a:xfrm>
        </p:spPr>
      </p:pic>
      <p:pic>
        <p:nvPicPr>
          <p:cNvPr id="21" name="Picture Placeholder 20" descr="A person smiling for the camera&#10;&#10;Description automatically generated with medium confidence">
            <a:extLst>
              <a:ext uri="{FF2B5EF4-FFF2-40B4-BE49-F238E27FC236}">
                <a16:creationId xmlns:a16="http://schemas.microsoft.com/office/drawing/2014/main" id="{8ECBEC5E-EBD7-4EAC-923A-6142EAA98107}"/>
              </a:ext>
            </a:extLst>
          </p:cNvPr>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l="5694" r="5694"/>
          <a:stretch>
            <a:fillRect/>
          </a:stretch>
        </p:blipFill>
        <p:spPr>
          <a:xfrm>
            <a:off x="4204822" y="2315462"/>
            <a:ext cx="1708150" cy="1708150"/>
          </a:xfrm>
        </p:spPr>
      </p:pic>
      <p:sp>
        <p:nvSpPr>
          <p:cNvPr id="10" name="TextBox 9">
            <a:extLst>
              <a:ext uri="{FF2B5EF4-FFF2-40B4-BE49-F238E27FC236}">
                <a16:creationId xmlns:a16="http://schemas.microsoft.com/office/drawing/2014/main" id="{521F7F51-9760-40D1-B050-E36BB931D800}"/>
              </a:ext>
            </a:extLst>
          </p:cNvPr>
          <p:cNvSpPr txBox="1"/>
          <p:nvPr/>
        </p:nvSpPr>
        <p:spPr>
          <a:xfrm>
            <a:off x="96680" y="4414996"/>
            <a:ext cx="1829792" cy="843116"/>
          </a:xfrm>
          <a:prstGeom prst="rect">
            <a:avLst/>
          </a:prstGeom>
          <a:noFill/>
        </p:spPr>
        <p:txBody>
          <a:bodyPr wrap="square" lIns="0" rIns="0" rtlCol="0">
            <a:spAutoFit/>
          </a:bodyPr>
          <a:lstStyle/>
          <a:p>
            <a:pPr algn="ctr">
              <a:lnSpc>
                <a:spcPct val="120000"/>
              </a:lnSpc>
            </a:pPr>
            <a:r>
              <a:rPr lang="en-US" sz="1400" i="1" dirty="0">
                <a:solidFill>
                  <a:schemeClr val="bg2"/>
                </a:solidFill>
                <a:latin typeface="Century Gothic" panose="020B0502020202020204" pitchFamily="34" charset="0"/>
              </a:rPr>
              <a:t>President and Cofounder, Zen Healthcare IT</a:t>
            </a:r>
          </a:p>
        </p:txBody>
      </p:sp>
      <p:sp>
        <p:nvSpPr>
          <p:cNvPr id="11" name="TextBox 10">
            <a:extLst>
              <a:ext uri="{FF2B5EF4-FFF2-40B4-BE49-F238E27FC236}">
                <a16:creationId xmlns:a16="http://schemas.microsoft.com/office/drawing/2014/main" id="{49BF203A-0F42-4471-B168-FCF7592A48A0}"/>
              </a:ext>
            </a:extLst>
          </p:cNvPr>
          <p:cNvSpPr txBox="1"/>
          <p:nvPr/>
        </p:nvSpPr>
        <p:spPr>
          <a:xfrm>
            <a:off x="-524993" y="4011154"/>
            <a:ext cx="3066055" cy="423449"/>
          </a:xfrm>
          <a:prstGeom prst="rect">
            <a:avLst/>
          </a:prstGeom>
          <a:noFill/>
        </p:spPr>
        <p:txBody>
          <a:bodyPr wrap="square" rtlCol="0">
            <a:spAutoFit/>
          </a:bodyPr>
          <a:lstStyle/>
          <a:p>
            <a:pPr algn="ctr">
              <a:lnSpc>
                <a:spcPct val="150000"/>
              </a:lnSpc>
            </a:pPr>
            <a:r>
              <a:rPr lang="en-US" sz="1600" dirty="0">
                <a:solidFill>
                  <a:schemeClr val="accent1"/>
                </a:solidFill>
                <a:latin typeface="Prometo Medium" panose="020B0704030203060203" pitchFamily="34" charset="0"/>
              </a:rPr>
              <a:t>Marilee Benson</a:t>
            </a:r>
          </a:p>
        </p:txBody>
      </p:sp>
      <p:sp>
        <p:nvSpPr>
          <p:cNvPr id="12" name="TextBox 11">
            <a:extLst>
              <a:ext uri="{FF2B5EF4-FFF2-40B4-BE49-F238E27FC236}">
                <a16:creationId xmlns:a16="http://schemas.microsoft.com/office/drawing/2014/main" id="{A32D4B2A-8107-4D2B-B1EE-79156AA4F24E}"/>
              </a:ext>
            </a:extLst>
          </p:cNvPr>
          <p:cNvSpPr txBox="1"/>
          <p:nvPr/>
        </p:nvSpPr>
        <p:spPr>
          <a:xfrm>
            <a:off x="2156585" y="4434366"/>
            <a:ext cx="1829792" cy="843116"/>
          </a:xfrm>
          <a:prstGeom prst="rect">
            <a:avLst/>
          </a:prstGeom>
          <a:noFill/>
        </p:spPr>
        <p:txBody>
          <a:bodyPr wrap="square" lIns="0" rIns="0" rtlCol="0">
            <a:spAutoFit/>
          </a:bodyPr>
          <a:lstStyle/>
          <a:p>
            <a:pPr algn="ctr">
              <a:lnSpc>
                <a:spcPct val="120000"/>
              </a:lnSpc>
            </a:pPr>
            <a:r>
              <a:rPr lang="en-US" sz="1400" i="1" dirty="0">
                <a:solidFill>
                  <a:schemeClr val="bg2"/>
                </a:solidFill>
                <a:latin typeface="Century Gothic" panose="020B0502020202020204" pitchFamily="34" charset="0"/>
              </a:rPr>
              <a:t>Executive Director, Reliance eHealth Collaborative</a:t>
            </a:r>
          </a:p>
        </p:txBody>
      </p:sp>
      <p:sp>
        <p:nvSpPr>
          <p:cNvPr id="13" name="TextBox 12">
            <a:extLst>
              <a:ext uri="{FF2B5EF4-FFF2-40B4-BE49-F238E27FC236}">
                <a16:creationId xmlns:a16="http://schemas.microsoft.com/office/drawing/2014/main" id="{0B5C6EBB-F6F8-4096-B9DC-AD604FC312F4}"/>
              </a:ext>
            </a:extLst>
          </p:cNvPr>
          <p:cNvSpPr txBox="1"/>
          <p:nvPr/>
        </p:nvSpPr>
        <p:spPr>
          <a:xfrm>
            <a:off x="1517949" y="3974058"/>
            <a:ext cx="3066055" cy="423449"/>
          </a:xfrm>
          <a:prstGeom prst="rect">
            <a:avLst/>
          </a:prstGeom>
          <a:noFill/>
        </p:spPr>
        <p:txBody>
          <a:bodyPr wrap="square" rtlCol="0">
            <a:spAutoFit/>
          </a:bodyPr>
          <a:lstStyle/>
          <a:p>
            <a:pPr algn="ctr">
              <a:lnSpc>
                <a:spcPct val="150000"/>
              </a:lnSpc>
            </a:pPr>
            <a:r>
              <a:rPr lang="en-US" sz="1600" dirty="0">
                <a:solidFill>
                  <a:schemeClr val="accent1"/>
                </a:solidFill>
                <a:latin typeface="Prometo Medium" panose="020B0704030203060203" pitchFamily="34" charset="0"/>
              </a:rPr>
              <a:t>Erick Maddox</a:t>
            </a:r>
          </a:p>
        </p:txBody>
      </p:sp>
      <p:sp>
        <p:nvSpPr>
          <p:cNvPr id="14" name="TextBox 13">
            <a:extLst>
              <a:ext uri="{FF2B5EF4-FFF2-40B4-BE49-F238E27FC236}">
                <a16:creationId xmlns:a16="http://schemas.microsoft.com/office/drawing/2014/main" id="{055FFE8A-F3A8-4604-9553-1D720B36BC6C}"/>
              </a:ext>
            </a:extLst>
          </p:cNvPr>
          <p:cNvSpPr txBox="1"/>
          <p:nvPr/>
        </p:nvSpPr>
        <p:spPr>
          <a:xfrm>
            <a:off x="4206492" y="4442517"/>
            <a:ext cx="1787134" cy="843116"/>
          </a:xfrm>
          <a:prstGeom prst="rect">
            <a:avLst/>
          </a:prstGeom>
          <a:noFill/>
        </p:spPr>
        <p:txBody>
          <a:bodyPr wrap="square" lIns="0" rIns="0" rtlCol="0">
            <a:spAutoFit/>
          </a:bodyPr>
          <a:lstStyle/>
          <a:p>
            <a:pPr algn="ctr">
              <a:lnSpc>
                <a:spcPct val="120000"/>
              </a:lnSpc>
            </a:pPr>
            <a:r>
              <a:rPr lang="en-US" sz="1400" i="1" dirty="0">
                <a:solidFill>
                  <a:schemeClr val="bg2"/>
                </a:solidFill>
                <a:latin typeface="Century Gothic" panose="020B0502020202020204" pitchFamily="34" charset="0"/>
              </a:rPr>
              <a:t>Assoc Director of Interoperability, CRISP</a:t>
            </a:r>
          </a:p>
        </p:txBody>
      </p:sp>
      <p:sp>
        <p:nvSpPr>
          <p:cNvPr id="15" name="TextBox 14">
            <a:extLst>
              <a:ext uri="{FF2B5EF4-FFF2-40B4-BE49-F238E27FC236}">
                <a16:creationId xmlns:a16="http://schemas.microsoft.com/office/drawing/2014/main" id="{0154CB8E-1901-45F1-B1CD-92153AA415DD}"/>
              </a:ext>
            </a:extLst>
          </p:cNvPr>
          <p:cNvSpPr txBox="1"/>
          <p:nvPr/>
        </p:nvSpPr>
        <p:spPr>
          <a:xfrm>
            <a:off x="3525869" y="3992400"/>
            <a:ext cx="3066055" cy="423449"/>
          </a:xfrm>
          <a:prstGeom prst="rect">
            <a:avLst/>
          </a:prstGeom>
          <a:noFill/>
        </p:spPr>
        <p:txBody>
          <a:bodyPr wrap="square" rtlCol="0">
            <a:spAutoFit/>
          </a:bodyPr>
          <a:lstStyle/>
          <a:p>
            <a:pPr algn="ctr">
              <a:lnSpc>
                <a:spcPct val="150000"/>
              </a:lnSpc>
            </a:pPr>
            <a:r>
              <a:rPr lang="en-US" sz="1600" dirty="0">
                <a:solidFill>
                  <a:schemeClr val="accent1"/>
                </a:solidFill>
                <a:latin typeface="Prometo Medium" panose="020B0704030203060203" pitchFamily="34" charset="0"/>
              </a:rPr>
              <a:t>Candice Titus</a:t>
            </a:r>
          </a:p>
        </p:txBody>
      </p:sp>
      <p:sp>
        <p:nvSpPr>
          <p:cNvPr id="16" name="TextBox 15">
            <a:extLst>
              <a:ext uri="{FF2B5EF4-FFF2-40B4-BE49-F238E27FC236}">
                <a16:creationId xmlns:a16="http://schemas.microsoft.com/office/drawing/2014/main" id="{4FB3CACE-68F7-431B-B7C8-244185D3E606}"/>
              </a:ext>
            </a:extLst>
          </p:cNvPr>
          <p:cNvSpPr txBox="1"/>
          <p:nvPr/>
        </p:nvSpPr>
        <p:spPr>
          <a:xfrm>
            <a:off x="10189917" y="4491520"/>
            <a:ext cx="1896761" cy="1101648"/>
          </a:xfrm>
          <a:prstGeom prst="rect">
            <a:avLst/>
          </a:prstGeom>
          <a:noFill/>
        </p:spPr>
        <p:txBody>
          <a:bodyPr wrap="square" lIns="0" rIns="0" rtlCol="0">
            <a:spAutoFit/>
          </a:bodyPr>
          <a:lstStyle/>
          <a:p>
            <a:pPr algn="ctr">
              <a:lnSpc>
                <a:spcPct val="120000"/>
              </a:lnSpc>
            </a:pPr>
            <a:r>
              <a:rPr lang="en-US" sz="1400" i="1" dirty="0">
                <a:solidFill>
                  <a:schemeClr val="bg2"/>
                </a:solidFill>
                <a:latin typeface="Century Gothic" panose="020B0502020202020204" pitchFamily="34" charset="0"/>
              </a:rPr>
              <a:t>VP Business Development, Principal Informaticist, </a:t>
            </a:r>
          </a:p>
          <a:p>
            <a:pPr algn="ctr">
              <a:lnSpc>
                <a:spcPct val="120000"/>
              </a:lnSpc>
            </a:pPr>
            <a:r>
              <a:rPr lang="en-US" sz="1400" i="1" dirty="0">
                <a:solidFill>
                  <a:schemeClr val="bg2"/>
                </a:solidFill>
                <a:latin typeface="Century Gothic" panose="020B0502020202020204" pitchFamily="34" charset="0"/>
              </a:rPr>
              <a:t>MaxMD</a:t>
            </a:r>
          </a:p>
        </p:txBody>
      </p:sp>
      <p:sp>
        <p:nvSpPr>
          <p:cNvPr id="17" name="TextBox 16">
            <a:extLst>
              <a:ext uri="{FF2B5EF4-FFF2-40B4-BE49-F238E27FC236}">
                <a16:creationId xmlns:a16="http://schemas.microsoft.com/office/drawing/2014/main" id="{6D73D241-2001-4449-8666-0A26E6F8D7BE}"/>
              </a:ext>
            </a:extLst>
          </p:cNvPr>
          <p:cNvSpPr txBox="1"/>
          <p:nvPr/>
        </p:nvSpPr>
        <p:spPr>
          <a:xfrm>
            <a:off x="9647458" y="4000540"/>
            <a:ext cx="3066055" cy="423449"/>
          </a:xfrm>
          <a:prstGeom prst="rect">
            <a:avLst/>
          </a:prstGeom>
          <a:noFill/>
        </p:spPr>
        <p:txBody>
          <a:bodyPr wrap="square" rtlCol="0">
            <a:spAutoFit/>
          </a:bodyPr>
          <a:lstStyle/>
          <a:p>
            <a:pPr algn="ctr">
              <a:lnSpc>
                <a:spcPct val="150000"/>
              </a:lnSpc>
            </a:pPr>
            <a:r>
              <a:rPr lang="en-US" sz="1600" dirty="0">
                <a:solidFill>
                  <a:schemeClr val="accent1"/>
                </a:solidFill>
                <a:latin typeface="Prometo Medium" panose="020B0704030203060203" pitchFamily="34" charset="0"/>
              </a:rPr>
              <a:t>Lisa R. Nelson</a:t>
            </a:r>
          </a:p>
        </p:txBody>
      </p:sp>
      <p:grpSp>
        <p:nvGrpSpPr>
          <p:cNvPr id="22" name="Group 21">
            <a:extLst>
              <a:ext uri="{FF2B5EF4-FFF2-40B4-BE49-F238E27FC236}">
                <a16:creationId xmlns:a16="http://schemas.microsoft.com/office/drawing/2014/main" id="{A3D038B7-5636-4014-AEB0-E02F2D890228}"/>
              </a:ext>
            </a:extLst>
          </p:cNvPr>
          <p:cNvGrpSpPr/>
          <p:nvPr/>
        </p:nvGrpSpPr>
        <p:grpSpPr>
          <a:xfrm>
            <a:off x="6004126" y="2331399"/>
            <a:ext cx="2135181" cy="2954234"/>
            <a:chOff x="1568317" y="2156260"/>
            <a:chExt cx="3066055" cy="4261780"/>
          </a:xfrm>
        </p:grpSpPr>
        <p:pic>
          <p:nvPicPr>
            <p:cNvPr id="23" name="Picture 22">
              <a:extLst>
                <a:ext uri="{FF2B5EF4-FFF2-40B4-BE49-F238E27FC236}">
                  <a16:creationId xmlns:a16="http://schemas.microsoft.com/office/drawing/2014/main" id="{302DFD46-AB63-4552-8EAF-798EDFA90A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85645" y="2156260"/>
              <a:ext cx="2591540" cy="2534541"/>
            </a:xfrm>
            <a:prstGeom prst="rect">
              <a:avLst/>
            </a:prstGeom>
          </p:spPr>
        </p:pic>
        <p:sp>
          <p:nvSpPr>
            <p:cNvPr id="24" name="TextBox 23">
              <a:extLst>
                <a:ext uri="{FF2B5EF4-FFF2-40B4-BE49-F238E27FC236}">
                  <a16:creationId xmlns:a16="http://schemas.microsoft.com/office/drawing/2014/main" id="{7C41DA7A-D8DA-49B8-8CAE-92811D7D0C78}"/>
                </a:ext>
              </a:extLst>
            </p:cNvPr>
            <p:cNvSpPr txBox="1"/>
            <p:nvPr/>
          </p:nvSpPr>
          <p:spPr>
            <a:xfrm>
              <a:off x="1941103" y="5201760"/>
              <a:ext cx="2416220" cy="1216280"/>
            </a:xfrm>
            <a:prstGeom prst="rect">
              <a:avLst/>
            </a:prstGeom>
            <a:noFill/>
          </p:spPr>
          <p:txBody>
            <a:bodyPr wrap="square" lIns="0" rIns="0" rtlCol="0">
              <a:spAutoFit/>
            </a:bodyPr>
            <a:lstStyle/>
            <a:p>
              <a:pPr algn="ctr">
                <a:lnSpc>
                  <a:spcPct val="120000"/>
                </a:lnSpc>
              </a:pPr>
              <a:r>
                <a:rPr lang="en-US" sz="1400" i="1" dirty="0">
                  <a:solidFill>
                    <a:schemeClr val="bg2"/>
                  </a:solidFill>
                  <a:latin typeface="Century Gothic" panose="020B0502020202020204" pitchFamily="34" charset="0"/>
                </a:rPr>
                <a:t>Chief Executive Officer, </a:t>
              </a:r>
              <a:br>
                <a:rPr lang="en-US" sz="1400" i="1" dirty="0">
                  <a:solidFill>
                    <a:schemeClr val="bg2"/>
                  </a:solidFill>
                  <a:latin typeface="Century Gothic" panose="020B0502020202020204" pitchFamily="34" charset="0"/>
                </a:rPr>
              </a:br>
              <a:r>
                <a:rPr lang="en-US" sz="1400" i="1" dirty="0">
                  <a:solidFill>
                    <a:schemeClr val="bg2"/>
                  </a:solidFill>
                  <a:latin typeface="Century Gothic" panose="020B0502020202020204" pitchFamily="34" charset="0"/>
                </a:rPr>
                <a:t>Rochester RHIO</a:t>
              </a:r>
            </a:p>
          </p:txBody>
        </p:sp>
        <p:sp>
          <p:nvSpPr>
            <p:cNvPr id="25" name="TextBox 24">
              <a:extLst>
                <a:ext uri="{FF2B5EF4-FFF2-40B4-BE49-F238E27FC236}">
                  <a16:creationId xmlns:a16="http://schemas.microsoft.com/office/drawing/2014/main" id="{7914A559-2239-47E1-924F-8CAA7A53C1E2}"/>
                </a:ext>
              </a:extLst>
            </p:cNvPr>
            <p:cNvSpPr txBox="1"/>
            <p:nvPr/>
          </p:nvSpPr>
          <p:spPr>
            <a:xfrm>
              <a:off x="1568317" y="4577860"/>
              <a:ext cx="3066055" cy="416011"/>
            </a:xfrm>
            <a:prstGeom prst="rect">
              <a:avLst/>
            </a:prstGeom>
            <a:noFill/>
          </p:spPr>
          <p:txBody>
            <a:bodyPr wrap="square" rtlCol="0">
              <a:spAutoFit/>
            </a:bodyPr>
            <a:lstStyle/>
            <a:p>
              <a:pPr algn="ctr">
                <a:lnSpc>
                  <a:spcPct val="150000"/>
                </a:lnSpc>
              </a:pPr>
              <a:r>
                <a:rPr lang="en-US" sz="1600" dirty="0">
                  <a:solidFill>
                    <a:schemeClr val="accent1"/>
                  </a:solidFill>
                  <a:latin typeface="Prometo Medium" panose="020B0704030203060203" pitchFamily="34" charset="0"/>
                </a:rPr>
                <a:t>Jill Eisenstein</a:t>
              </a:r>
            </a:p>
          </p:txBody>
        </p:sp>
      </p:grpSp>
      <p:grpSp>
        <p:nvGrpSpPr>
          <p:cNvPr id="26" name="Group 25">
            <a:extLst>
              <a:ext uri="{FF2B5EF4-FFF2-40B4-BE49-F238E27FC236}">
                <a16:creationId xmlns:a16="http://schemas.microsoft.com/office/drawing/2014/main" id="{B6E3F502-9C45-4FE5-9968-B9A5F1E33F37}"/>
              </a:ext>
            </a:extLst>
          </p:cNvPr>
          <p:cNvGrpSpPr/>
          <p:nvPr/>
        </p:nvGrpSpPr>
        <p:grpSpPr>
          <a:xfrm>
            <a:off x="8169342" y="2312380"/>
            <a:ext cx="1921078" cy="3030779"/>
            <a:chOff x="4577533" y="2129153"/>
            <a:chExt cx="2758612" cy="4372201"/>
          </a:xfrm>
        </p:grpSpPr>
        <p:sp>
          <p:nvSpPr>
            <p:cNvPr id="27" name="TextBox 26">
              <a:extLst>
                <a:ext uri="{FF2B5EF4-FFF2-40B4-BE49-F238E27FC236}">
                  <a16:creationId xmlns:a16="http://schemas.microsoft.com/office/drawing/2014/main" id="{73A9A2AA-521E-4633-8C16-36DAD6F49DDE}"/>
                </a:ext>
              </a:extLst>
            </p:cNvPr>
            <p:cNvSpPr txBox="1"/>
            <p:nvPr/>
          </p:nvSpPr>
          <p:spPr>
            <a:xfrm>
              <a:off x="4941047" y="5285075"/>
              <a:ext cx="2144097" cy="1216279"/>
            </a:xfrm>
            <a:prstGeom prst="rect">
              <a:avLst/>
            </a:prstGeom>
            <a:noFill/>
          </p:spPr>
          <p:txBody>
            <a:bodyPr wrap="square" lIns="0" rIns="0" rtlCol="0">
              <a:spAutoFit/>
            </a:bodyPr>
            <a:lstStyle/>
            <a:p>
              <a:pPr algn="ctr">
                <a:lnSpc>
                  <a:spcPct val="120000"/>
                </a:lnSpc>
              </a:pPr>
              <a:r>
                <a:rPr lang="en-US" sz="1400" i="1" dirty="0">
                  <a:solidFill>
                    <a:schemeClr val="bg2"/>
                  </a:solidFill>
                  <a:latin typeface="Century Gothic" panose="020B0502020202020204" pitchFamily="34" charset="0"/>
                </a:rPr>
                <a:t>Chief Information Officer, </a:t>
              </a:r>
              <a:br>
                <a:rPr lang="en-US" sz="1400" i="1" dirty="0">
                  <a:solidFill>
                    <a:schemeClr val="bg2"/>
                  </a:solidFill>
                  <a:latin typeface="Century Gothic" panose="020B0502020202020204" pitchFamily="34" charset="0"/>
                </a:rPr>
              </a:br>
              <a:r>
                <a:rPr lang="en-US" sz="1400" i="1" dirty="0">
                  <a:solidFill>
                    <a:schemeClr val="bg2"/>
                  </a:solidFill>
                  <a:latin typeface="Century Gothic" panose="020B0502020202020204" pitchFamily="34" charset="0"/>
                </a:rPr>
                <a:t>Rochester RHIO</a:t>
              </a:r>
            </a:p>
          </p:txBody>
        </p:sp>
        <p:sp>
          <p:nvSpPr>
            <p:cNvPr id="28" name="TextBox 27">
              <a:extLst>
                <a:ext uri="{FF2B5EF4-FFF2-40B4-BE49-F238E27FC236}">
                  <a16:creationId xmlns:a16="http://schemas.microsoft.com/office/drawing/2014/main" id="{BE478C9A-EA5F-46F6-ABA6-AB98AEFA8297}"/>
                </a:ext>
              </a:extLst>
            </p:cNvPr>
            <p:cNvSpPr txBox="1"/>
            <p:nvPr/>
          </p:nvSpPr>
          <p:spPr>
            <a:xfrm>
              <a:off x="4577533" y="4559580"/>
              <a:ext cx="2758612" cy="416011"/>
            </a:xfrm>
            <a:prstGeom prst="rect">
              <a:avLst/>
            </a:prstGeom>
            <a:noFill/>
          </p:spPr>
          <p:txBody>
            <a:bodyPr wrap="square" rtlCol="0">
              <a:spAutoFit/>
            </a:bodyPr>
            <a:lstStyle/>
            <a:p>
              <a:pPr algn="ctr">
                <a:lnSpc>
                  <a:spcPct val="150000"/>
                </a:lnSpc>
              </a:pPr>
              <a:r>
                <a:rPr lang="en-US" sz="1600" dirty="0">
                  <a:solidFill>
                    <a:schemeClr val="accent1"/>
                  </a:solidFill>
                  <a:latin typeface="Prometo Medium" panose="020B0704030203060203" pitchFamily="34" charset="0"/>
                </a:rPr>
                <a:t>Andrea Richardson</a:t>
              </a:r>
            </a:p>
          </p:txBody>
        </p:sp>
        <p:pic>
          <p:nvPicPr>
            <p:cNvPr id="29" name="Picture 28">
              <a:extLst>
                <a:ext uri="{FF2B5EF4-FFF2-40B4-BE49-F238E27FC236}">
                  <a16:creationId xmlns:a16="http://schemas.microsoft.com/office/drawing/2014/main" id="{28580CED-1CF5-4C6C-9584-0D6475A60C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51475" y="2129153"/>
              <a:ext cx="2482550" cy="2482078"/>
            </a:xfrm>
            <a:prstGeom prst="rect">
              <a:avLst/>
            </a:prstGeom>
          </p:spPr>
        </p:pic>
      </p:grpSp>
      <p:pic>
        <p:nvPicPr>
          <p:cNvPr id="30" name="Picture Placeholder 8" descr="A picture containing person, outdoor, person&#10;&#10;Description automatically generated">
            <a:extLst>
              <a:ext uri="{FF2B5EF4-FFF2-40B4-BE49-F238E27FC236}">
                <a16:creationId xmlns:a16="http://schemas.microsoft.com/office/drawing/2014/main" id="{111E05CE-E799-4AD4-BB38-35CBD3E53974}"/>
              </a:ext>
            </a:extLst>
          </p:cNvPr>
          <p:cNvPicPr>
            <a:picLocks noChangeAspect="1"/>
          </p:cNvPicPr>
          <p:nvPr/>
        </p:nvPicPr>
        <p:blipFill>
          <a:blip r:embed="rId7">
            <a:extLst>
              <a:ext uri="{28A0092B-C50C-407E-A947-70E740481C1C}">
                <a14:useLocalDpi xmlns:a14="http://schemas.microsoft.com/office/drawing/2010/main" val="0"/>
              </a:ext>
            </a:extLst>
          </a:blip>
          <a:srcRect t="14775" b="14775"/>
          <a:stretch>
            <a:fillRect/>
          </a:stretch>
        </p:blipFill>
        <p:spPr>
          <a:xfrm>
            <a:off x="10256212" y="2331399"/>
            <a:ext cx="1740716" cy="1740716"/>
          </a:xfrm>
          <a:prstGeom prst="ellipse">
            <a:avLst/>
          </a:prstGeom>
          <a:gradFill>
            <a:gsLst>
              <a:gs pos="0">
                <a:schemeClr val="bg1">
                  <a:lumMod val="85000"/>
                </a:schemeClr>
              </a:gs>
              <a:gs pos="99000">
                <a:schemeClr val="bg1">
                  <a:lumMod val="75000"/>
                </a:schemeClr>
              </a:gs>
            </a:gsLst>
            <a:lin ang="5400000" scaled="1"/>
          </a:gradFill>
          <a:ln>
            <a:noFill/>
          </a:ln>
        </p:spPr>
      </p:pic>
      <p:pic>
        <p:nvPicPr>
          <p:cNvPr id="38" name="Picture Placeholder 37" descr="A person wearing glasses and a suit&#10;&#10;Description automatically generated with medium confidence">
            <a:extLst>
              <a:ext uri="{FF2B5EF4-FFF2-40B4-BE49-F238E27FC236}">
                <a16:creationId xmlns:a16="http://schemas.microsoft.com/office/drawing/2014/main" id="{CA7B63DA-22AD-4A09-BFF0-274359E75649}"/>
              </a:ext>
            </a:extLst>
          </p:cNvPr>
          <p:cNvPicPr>
            <a:picLocks noGrp="1" noChangeAspect="1"/>
          </p:cNvPicPr>
          <p:nvPr>
            <p:ph type="pic" sz="quarter" idx="15"/>
          </p:nvPr>
        </p:nvPicPr>
        <p:blipFill>
          <a:blip r:embed="rId8">
            <a:extLst>
              <a:ext uri="{28A0092B-C50C-407E-A947-70E740481C1C}">
                <a14:useLocalDpi xmlns:a14="http://schemas.microsoft.com/office/drawing/2010/main" val="0"/>
              </a:ext>
            </a:extLst>
          </a:blip>
          <a:srcRect t="10029" b="10029"/>
          <a:stretch>
            <a:fillRect/>
          </a:stretch>
        </p:blipFill>
        <p:spPr>
          <a:xfrm>
            <a:off x="2219325" y="2312988"/>
            <a:ext cx="1708150" cy="1708150"/>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205986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626C039-8FCE-B245-86ED-54911FA051B7}"/>
              </a:ext>
            </a:extLst>
          </p:cNvPr>
          <p:cNvSpPr>
            <a:spLocks noGrp="1"/>
          </p:cNvSpPr>
          <p:nvPr>
            <p:ph type="title"/>
          </p:nvPr>
        </p:nvSpPr>
        <p:spPr/>
        <p:txBody>
          <a:bodyPr/>
          <a:lstStyle/>
          <a:p>
            <a:r>
              <a:rPr lang="en-US" dirty="0"/>
              <a:t>Learning Objectives</a:t>
            </a:r>
          </a:p>
        </p:txBody>
      </p:sp>
      <p:sp>
        <p:nvSpPr>
          <p:cNvPr id="22" name="Content Placeholder 2">
            <a:extLst>
              <a:ext uri="{FF2B5EF4-FFF2-40B4-BE49-F238E27FC236}">
                <a16:creationId xmlns:a16="http://schemas.microsoft.com/office/drawing/2014/main" id="{87A05ED7-2400-D14B-809C-0B0EC2A2DE56}"/>
              </a:ext>
            </a:extLst>
          </p:cNvPr>
          <p:cNvSpPr>
            <a:spLocks noGrp="1"/>
          </p:cNvSpPr>
          <p:nvPr>
            <p:ph idx="1"/>
          </p:nvPr>
        </p:nvSpPr>
        <p:spPr/>
        <p:txBody>
          <a:bodyPr/>
          <a:lstStyle/>
          <a:p>
            <a:r>
              <a:rPr lang="en-US" dirty="0"/>
              <a:t>After this Roundtable, attendees should be able to: </a:t>
            </a:r>
          </a:p>
          <a:p>
            <a:pPr lvl="1"/>
            <a:r>
              <a:rPr lang="en-US" dirty="0"/>
              <a:t>Describe the barriers faced by HIEs in diverse geographic locations to better enable query-based exchange and allow accurate health information to be leveraged at the point of care</a:t>
            </a:r>
          </a:p>
          <a:p>
            <a:pPr lvl="1"/>
            <a:r>
              <a:rPr lang="en-US" dirty="0"/>
              <a:t>Recognize the needs of the patient in the effort to improve information exchange and discuss how these HIEs can improve patient safety, quality of care and experience</a:t>
            </a:r>
          </a:p>
          <a:p>
            <a:pPr lvl="1"/>
            <a:r>
              <a:rPr lang="en-US" dirty="0"/>
              <a:t>Discuss how advancements in smarter query-based exchange could impact future versions of the United States Core Data for Interoperability (USCDI)</a:t>
            </a:r>
          </a:p>
        </p:txBody>
      </p:sp>
      <p:sp>
        <p:nvSpPr>
          <p:cNvPr id="4" name="Slide Number Placeholder 3">
            <a:extLst>
              <a:ext uri="{FF2B5EF4-FFF2-40B4-BE49-F238E27FC236}">
                <a16:creationId xmlns:a16="http://schemas.microsoft.com/office/drawing/2014/main" id="{AD32F7D9-4369-F049-A2C1-18EB47D2C7A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F8AF2E6-64A8-0F46-AF27-0A96D82A033B}"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803" b="0" i="0" u="none" strike="noStrike" kern="120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11110774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AD32F7D9-4369-F049-A2C1-18EB47D2C7A7}"/>
              </a:ext>
            </a:extLst>
          </p:cNvPr>
          <p:cNvSpPr>
            <a:spLocks noGrp="1"/>
          </p:cNvSpPr>
          <p:nvPr>
            <p:ph type="sldNum" sz="quarter" idx="4294967295"/>
          </p:nvPr>
        </p:nvSpPr>
        <p:spPr>
          <a:xfrm>
            <a:off x="11360517" y="6390178"/>
            <a:ext cx="513735" cy="227164"/>
          </a:xfrm>
          <a:noFill/>
          <a:ln>
            <a:noFill/>
          </a:ln>
        </p:spPr>
        <p:txBody>
          <a:bodyPr>
            <a:normAutofit/>
          </a:bodyPr>
          <a:lstStyle/>
          <a:p>
            <a:fld id="{2F8AF2E6-64A8-0F46-AF27-0A96D82A033B}" type="slidenum">
              <a:rPr lang="en-US" smtClean="0"/>
              <a:t>7</a:t>
            </a:fld>
            <a:endParaRPr lang="en-US" dirty="0"/>
          </a:p>
        </p:txBody>
      </p:sp>
      <p:sp>
        <p:nvSpPr>
          <p:cNvPr id="11" name="Title 3">
            <a:extLst>
              <a:ext uri="{FF2B5EF4-FFF2-40B4-BE49-F238E27FC236}">
                <a16:creationId xmlns:a16="http://schemas.microsoft.com/office/drawing/2014/main" id="{E3178E4C-1259-1943-8CB4-C222AF264339}"/>
              </a:ext>
            </a:extLst>
          </p:cNvPr>
          <p:cNvSpPr txBox="1">
            <a:spLocks/>
          </p:cNvSpPr>
          <p:nvPr/>
        </p:nvSpPr>
        <p:spPr>
          <a:xfrm>
            <a:off x="810883" y="2389412"/>
            <a:ext cx="10948726" cy="1783443"/>
          </a:xfrm>
          <a:prstGeom prst="rect">
            <a:avLst/>
          </a:prstGeom>
        </p:spPr>
        <p:txBody>
          <a:bodyPr wrap="square" lIns="0" rIns="0"/>
          <a:lstStyle>
            <a:lvl1pPr algn="l" defTabSz="914318" rtl="0" eaLnBrk="1" latinLnBrk="0" hangingPunct="1">
              <a:lnSpc>
                <a:spcPct val="75000"/>
              </a:lnSpc>
              <a:spcBef>
                <a:spcPct val="0"/>
              </a:spcBef>
              <a:buNone/>
              <a:defRPr sz="3600" b="0" i="1" kern="1200" spc="0" baseline="0">
                <a:solidFill>
                  <a:srgbClr val="1E22AA"/>
                </a:solidFill>
                <a:latin typeface="Prometo Medium" panose="020B0604030203060203" pitchFamily="34" charset="77"/>
                <a:ea typeface="+mj-ea"/>
                <a:cs typeface="+mj-cs"/>
              </a:defRPr>
            </a:lvl1pPr>
          </a:lstStyle>
          <a:p>
            <a:r>
              <a:rPr lang="en-US" sz="6000" dirty="0">
                <a:solidFill>
                  <a:srgbClr val="FFFFFF"/>
                </a:solidFill>
                <a:latin typeface="Prometo Medium" panose="020B0704030203060203" pitchFamily="34" charset="0"/>
              </a:rPr>
              <a:t>What is Query-Based Exchange?</a:t>
            </a:r>
          </a:p>
        </p:txBody>
      </p:sp>
      <p:sp>
        <p:nvSpPr>
          <p:cNvPr id="14" name="Slide Number Placeholder 3">
            <a:extLst>
              <a:ext uri="{FF2B5EF4-FFF2-40B4-BE49-F238E27FC236}">
                <a16:creationId xmlns:a16="http://schemas.microsoft.com/office/drawing/2014/main" id="{AD32F7D9-4369-F049-A2C1-18EB47D2C7A7}"/>
              </a:ext>
            </a:extLst>
          </p:cNvPr>
          <p:cNvSpPr>
            <a:spLocks noGrp="1"/>
          </p:cNvSpPr>
          <p:nvPr>
            <p:ph type="sldNum" sz="quarter" idx="4"/>
          </p:nvPr>
        </p:nvSpPr>
        <p:spPr>
          <a:xfrm>
            <a:off x="11360517" y="6390178"/>
            <a:ext cx="513735" cy="227164"/>
          </a:xfrm>
          <a:noFill/>
          <a:ln>
            <a:noFill/>
          </a:ln>
        </p:spPr>
        <p:txBody>
          <a:bodyPr>
            <a:normAutofit/>
          </a:bodyPr>
          <a:lstStyle/>
          <a:p>
            <a:fld id="{2F8AF2E6-64A8-0F46-AF27-0A96D82A033B}" type="slidenum">
              <a:rPr lang="en-US" smtClean="0"/>
              <a:t>7</a:t>
            </a:fld>
            <a:endParaRPr lang="en-US" dirty="0"/>
          </a:p>
        </p:txBody>
      </p:sp>
      <p:sp>
        <p:nvSpPr>
          <p:cNvPr id="3" name="TextBox 2"/>
          <p:cNvSpPr txBox="1"/>
          <p:nvPr/>
        </p:nvSpPr>
        <p:spPr>
          <a:xfrm>
            <a:off x="790335" y="4786560"/>
            <a:ext cx="3811712" cy="400110"/>
          </a:xfrm>
          <a:prstGeom prst="rect">
            <a:avLst/>
          </a:prstGeom>
          <a:noFill/>
        </p:spPr>
        <p:txBody>
          <a:bodyPr wrap="square" rtlCol="0">
            <a:spAutoFit/>
          </a:bodyPr>
          <a:lstStyle/>
          <a:p>
            <a:r>
              <a:rPr lang="en-US" sz="2000" dirty="0">
                <a:solidFill>
                  <a:schemeClr val="accent2"/>
                </a:solidFill>
                <a:latin typeface="Prometo Medium" panose="020B0704030203060203" pitchFamily="34" charset="0"/>
              </a:rPr>
              <a:t>Marilee Benson</a:t>
            </a:r>
          </a:p>
        </p:txBody>
      </p:sp>
      <p:sp>
        <p:nvSpPr>
          <p:cNvPr id="15" name="TextBox 14"/>
          <p:cNvSpPr txBox="1"/>
          <p:nvPr/>
        </p:nvSpPr>
        <p:spPr>
          <a:xfrm>
            <a:off x="810882" y="5179581"/>
            <a:ext cx="3989717" cy="323165"/>
          </a:xfrm>
          <a:prstGeom prst="rect">
            <a:avLst/>
          </a:prstGeom>
          <a:noFill/>
        </p:spPr>
        <p:txBody>
          <a:bodyPr wrap="square" rtlCol="0">
            <a:spAutoFit/>
          </a:bodyPr>
          <a:lstStyle/>
          <a:p>
            <a:r>
              <a:rPr lang="en-US" sz="1500" dirty="0">
                <a:solidFill>
                  <a:schemeClr val="bg1"/>
                </a:solidFill>
              </a:rPr>
              <a:t>President &amp; Cofounder, Zen Healthcare IT</a:t>
            </a:r>
          </a:p>
        </p:txBody>
      </p:sp>
    </p:spTree>
    <p:extLst>
      <p:ext uri="{BB962C8B-B14F-4D97-AF65-F5344CB8AC3E}">
        <p14:creationId xmlns:p14="http://schemas.microsoft.com/office/powerpoint/2010/main" val="33661214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626C039-8FCE-B245-86ED-54911FA051B7}"/>
              </a:ext>
            </a:extLst>
          </p:cNvPr>
          <p:cNvSpPr>
            <a:spLocks noGrp="1"/>
          </p:cNvSpPr>
          <p:nvPr>
            <p:ph type="title"/>
          </p:nvPr>
        </p:nvSpPr>
        <p:spPr/>
        <p:txBody>
          <a:bodyPr/>
          <a:lstStyle/>
          <a:p>
            <a:r>
              <a:rPr lang="en-US" dirty="0"/>
              <a:t>What is Query-Based Exchange?</a:t>
            </a:r>
            <a:br>
              <a:rPr lang="en-US" dirty="0"/>
            </a:br>
            <a:br>
              <a:rPr lang="en-US" sz="3200" i="0" dirty="0">
                <a:latin typeface="Century Gothic" panose="020B0502020202020204" pitchFamily="34" charset="0"/>
              </a:rPr>
            </a:br>
            <a:endParaRPr lang="en-US" sz="2000" i="0" dirty="0">
              <a:latin typeface="Century Gothic" panose="020B0502020202020204" pitchFamily="34" charset="0"/>
            </a:endParaRPr>
          </a:p>
        </p:txBody>
      </p:sp>
      <p:sp>
        <p:nvSpPr>
          <p:cNvPr id="22" name="Content Placeholder 2">
            <a:extLst>
              <a:ext uri="{FF2B5EF4-FFF2-40B4-BE49-F238E27FC236}">
                <a16:creationId xmlns:a16="http://schemas.microsoft.com/office/drawing/2014/main" id="{87A05ED7-2400-D14B-809C-0B0EC2A2DE56}"/>
              </a:ext>
            </a:extLst>
          </p:cNvPr>
          <p:cNvSpPr>
            <a:spLocks noGrp="1"/>
          </p:cNvSpPr>
          <p:nvPr>
            <p:ph idx="1"/>
          </p:nvPr>
        </p:nvSpPr>
        <p:spPr>
          <a:xfrm>
            <a:off x="854699" y="2699381"/>
            <a:ext cx="9833429" cy="2785227"/>
          </a:xfrm>
        </p:spPr>
        <p:txBody>
          <a:bodyPr>
            <a:normAutofit fontScale="70000" lnSpcReduction="20000"/>
          </a:bodyPr>
          <a:lstStyle/>
          <a:p>
            <a:r>
              <a:rPr lang="en-US" sz="2000" dirty="0"/>
              <a:t>Does an external healthcare organization have additional information about my patient?</a:t>
            </a:r>
          </a:p>
          <a:p>
            <a:pPr lvl="1"/>
            <a:r>
              <a:rPr lang="en-US" sz="1800" dirty="0"/>
              <a:t>Manual (Clicking on a link) or</a:t>
            </a:r>
          </a:p>
          <a:p>
            <a:pPr lvl="1"/>
            <a:r>
              <a:rPr lang="en-US" dirty="0"/>
              <a:t>Automated (a query is initiated when a patient record is opened) – </a:t>
            </a:r>
            <a:r>
              <a:rPr lang="en-US" dirty="0">
                <a:solidFill>
                  <a:schemeClr val="accent4"/>
                </a:solidFill>
              </a:rPr>
              <a:t>SMART!</a:t>
            </a:r>
          </a:p>
          <a:p>
            <a:r>
              <a:rPr lang="en-US" dirty="0"/>
              <a:t>What healthcare orgs get queried?</a:t>
            </a:r>
          </a:p>
          <a:p>
            <a:pPr lvl="1"/>
            <a:r>
              <a:rPr lang="en-US" dirty="0"/>
              <a:t>Manual selection in the user interface or</a:t>
            </a:r>
          </a:p>
          <a:p>
            <a:pPr lvl="1"/>
            <a:r>
              <a:rPr lang="en-US" dirty="0"/>
              <a:t>Automated (by geography or other predetermined factors) – </a:t>
            </a:r>
            <a:r>
              <a:rPr lang="en-US" dirty="0">
                <a:solidFill>
                  <a:schemeClr val="accent4"/>
                </a:solidFill>
              </a:rPr>
              <a:t>SMART!</a:t>
            </a:r>
          </a:p>
          <a:p>
            <a:r>
              <a:rPr lang="en-US" dirty="0"/>
              <a:t>What type of data is exchanged and how?</a:t>
            </a:r>
          </a:p>
          <a:p>
            <a:pPr lvl="1"/>
            <a:r>
              <a:rPr lang="en-US" dirty="0"/>
              <a:t>Clinical Summary Documents (C-CDAs), PDFs</a:t>
            </a:r>
          </a:p>
          <a:p>
            <a:pPr lvl="1"/>
            <a:r>
              <a:rPr lang="en-US" dirty="0"/>
              <a:t>Primarily using IHE Standards (XCA)</a:t>
            </a:r>
          </a:p>
          <a:p>
            <a:pPr lvl="1"/>
            <a:r>
              <a:rPr lang="en-US" dirty="0"/>
              <a:t>Emerging -  FHIR based exchange - </a:t>
            </a:r>
            <a:r>
              <a:rPr lang="en-US" dirty="0">
                <a:solidFill>
                  <a:schemeClr val="accent4"/>
                </a:solidFill>
              </a:rPr>
              <a:t>SMART!</a:t>
            </a:r>
          </a:p>
          <a:p>
            <a:pPr lvl="1"/>
            <a:endParaRPr lang="en-US" dirty="0"/>
          </a:p>
        </p:txBody>
      </p:sp>
      <p:sp>
        <p:nvSpPr>
          <p:cNvPr id="4" name="Slide Number Placeholder 3">
            <a:extLst>
              <a:ext uri="{FF2B5EF4-FFF2-40B4-BE49-F238E27FC236}">
                <a16:creationId xmlns:a16="http://schemas.microsoft.com/office/drawing/2014/main" id="{AD32F7D9-4369-F049-A2C1-18EB47D2C7A7}"/>
              </a:ext>
            </a:extLst>
          </p:cNvPr>
          <p:cNvSpPr>
            <a:spLocks noGrp="1"/>
          </p:cNvSpPr>
          <p:nvPr>
            <p:ph type="sldNum" sz="quarter" idx="12"/>
          </p:nvPr>
        </p:nvSpPr>
        <p:spPr/>
        <p:txBody>
          <a:bodyPr/>
          <a:lstStyle/>
          <a:p>
            <a:fld id="{2F8AF2E6-64A8-0F46-AF27-0A96D82A033B}" type="slidenum">
              <a:rPr lang="en-US" smtClean="0"/>
              <a:t>8</a:t>
            </a:fld>
            <a:endParaRPr lang="en-US" dirty="0"/>
          </a:p>
        </p:txBody>
      </p:sp>
    </p:spTree>
    <p:extLst>
      <p:ext uri="{BB962C8B-B14F-4D97-AF65-F5344CB8AC3E}">
        <p14:creationId xmlns:p14="http://schemas.microsoft.com/office/powerpoint/2010/main" val="14732202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Networks supporting Query-Based Exchange</a:t>
            </a:r>
          </a:p>
        </p:txBody>
      </p:sp>
      <p:sp>
        <p:nvSpPr>
          <p:cNvPr id="3" name="Content Placeholder 2"/>
          <p:cNvSpPr>
            <a:spLocks noGrp="1"/>
          </p:cNvSpPr>
          <p:nvPr>
            <p:ph idx="1"/>
          </p:nvPr>
        </p:nvSpPr>
        <p:spPr/>
        <p:txBody>
          <a:bodyPr>
            <a:normAutofit fontScale="77500" lnSpcReduction="20000"/>
          </a:bodyPr>
          <a:lstStyle/>
          <a:p>
            <a:r>
              <a:rPr lang="en-US" dirty="0"/>
              <a:t>eHealth Exchange</a:t>
            </a:r>
          </a:p>
          <a:p>
            <a:pPr lvl="1"/>
            <a:r>
              <a:rPr lang="en-US" dirty="0"/>
              <a:t>Provides access to Federal Partners (DOD/VA, Social Security, etc)</a:t>
            </a:r>
          </a:p>
          <a:p>
            <a:pPr lvl="1"/>
            <a:r>
              <a:rPr lang="en-US" dirty="0"/>
              <a:t>Oldest of the three national networks</a:t>
            </a:r>
          </a:p>
          <a:p>
            <a:pPr lvl="1"/>
            <a:r>
              <a:rPr lang="en-US" dirty="0"/>
              <a:t>Participants may opt-in to Carequality – </a:t>
            </a:r>
            <a:r>
              <a:rPr lang="en-US" b="1" dirty="0">
                <a:solidFill>
                  <a:schemeClr val="accent4"/>
                </a:solidFill>
              </a:rPr>
              <a:t>SMART!</a:t>
            </a:r>
          </a:p>
          <a:p>
            <a:r>
              <a:rPr lang="en-US" dirty="0"/>
              <a:t>Commonwell Alliance</a:t>
            </a:r>
          </a:p>
          <a:p>
            <a:pPr lvl="1"/>
            <a:r>
              <a:rPr lang="en-US" dirty="0"/>
              <a:t>Founded by Cerner; but many other vendors and HIEs now participate</a:t>
            </a:r>
          </a:p>
          <a:p>
            <a:pPr lvl="1"/>
            <a:r>
              <a:rPr lang="en-US" dirty="0"/>
              <a:t>Built in RLS functionality – </a:t>
            </a:r>
            <a:r>
              <a:rPr lang="en-US" b="1" dirty="0">
                <a:solidFill>
                  <a:schemeClr val="accent4"/>
                </a:solidFill>
              </a:rPr>
              <a:t>SMART!</a:t>
            </a:r>
          </a:p>
          <a:p>
            <a:pPr lvl="1"/>
            <a:r>
              <a:rPr lang="en-US" dirty="0"/>
              <a:t>Participants may opt-in to Carequality – </a:t>
            </a:r>
            <a:r>
              <a:rPr lang="en-US" b="1" dirty="0">
                <a:solidFill>
                  <a:schemeClr val="accent4"/>
                </a:solidFill>
              </a:rPr>
              <a:t>SMART!</a:t>
            </a:r>
            <a:endParaRPr lang="en-US" b="1" dirty="0"/>
          </a:p>
          <a:p>
            <a:r>
              <a:rPr lang="en-US" dirty="0"/>
              <a:t>Carequality</a:t>
            </a:r>
          </a:p>
          <a:p>
            <a:pPr lvl="1"/>
            <a:r>
              <a:rPr lang="en-US" dirty="0"/>
              <a:t>Founded by Epic; but many other vendors and HIEs now participate</a:t>
            </a:r>
          </a:p>
          <a:p>
            <a:pPr lvl="1"/>
            <a:r>
              <a:rPr lang="en-US" dirty="0"/>
              <a:t>Supports vendors acting as onboarding hubs (Carequality Implementer) (Like Zen!) - </a:t>
            </a:r>
            <a:r>
              <a:rPr lang="en-US" b="1" dirty="0">
                <a:solidFill>
                  <a:schemeClr val="accent4"/>
                </a:solidFill>
              </a:rPr>
              <a:t>SMART!</a:t>
            </a:r>
            <a:endParaRPr lang="en-US" dirty="0"/>
          </a:p>
          <a:p>
            <a:pPr lvl="1"/>
            <a:r>
              <a:rPr lang="en-US" dirty="0"/>
              <a:t>Acts as the hub connecting the other two networks together - </a:t>
            </a:r>
            <a:r>
              <a:rPr lang="en-US" b="1" dirty="0">
                <a:solidFill>
                  <a:schemeClr val="accent4"/>
                </a:solidFill>
              </a:rPr>
              <a:t>SMART!</a:t>
            </a:r>
          </a:p>
          <a:p>
            <a:pPr marL="349250" lvl="1" indent="0">
              <a:buNone/>
            </a:pPr>
            <a:endParaRPr lang="en-US" dirty="0">
              <a:solidFill>
                <a:schemeClr val="accent4"/>
              </a:solidFill>
            </a:endParaRPr>
          </a:p>
          <a:p>
            <a:pPr marL="349250" lvl="1" indent="0">
              <a:buNone/>
            </a:pPr>
            <a:endParaRPr lang="en-US" dirty="0"/>
          </a:p>
          <a:p>
            <a:pPr lvl="1"/>
            <a:endParaRPr lang="en-US" dirty="0"/>
          </a:p>
          <a:p>
            <a:pPr lvl="1"/>
            <a:endParaRPr lang="en-US" dirty="0"/>
          </a:p>
        </p:txBody>
      </p:sp>
      <p:sp>
        <p:nvSpPr>
          <p:cNvPr id="4" name="Slide Number Placeholder 3"/>
          <p:cNvSpPr>
            <a:spLocks noGrp="1"/>
          </p:cNvSpPr>
          <p:nvPr>
            <p:ph type="sldNum" sz="quarter" idx="12"/>
          </p:nvPr>
        </p:nvSpPr>
        <p:spPr/>
        <p:txBody>
          <a:bodyPr/>
          <a:lstStyle/>
          <a:p>
            <a:fld id="{2F8AF2E6-64A8-0F46-AF27-0A96D82A033B}" type="slidenum">
              <a:rPr lang="en-US" smtClean="0"/>
              <a:pPr/>
              <a:t>9</a:t>
            </a:fld>
            <a:endParaRPr lang="en-US" dirty="0"/>
          </a:p>
        </p:txBody>
      </p:sp>
    </p:spTree>
    <p:extLst>
      <p:ext uri="{BB962C8B-B14F-4D97-AF65-F5344CB8AC3E}">
        <p14:creationId xmlns:p14="http://schemas.microsoft.com/office/powerpoint/2010/main" val="362341409"/>
      </p:ext>
    </p:extLst>
  </p:cSld>
  <p:clrMapOvr>
    <a:masterClrMapping/>
  </p:clrMapOvr>
</p:sld>
</file>

<file path=ppt/theme/theme1.xml><?xml version="1.0" encoding="utf-8"?>
<a:theme xmlns:a="http://schemas.openxmlformats.org/drawingml/2006/main" name="Ravi Powerpoint Template">
  <a:themeElements>
    <a:clrScheme name="Body Copy">
      <a:dk1>
        <a:srgbClr val="000000"/>
      </a:dk1>
      <a:lt1>
        <a:srgbClr val="FFFFFF"/>
      </a:lt1>
      <a:dk2>
        <a:srgbClr val="777777"/>
      </a:dk2>
      <a:lt2>
        <a:srgbClr val="333333"/>
      </a:lt2>
      <a:accent1>
        <a:srgbClr val="1E22AA"/>
      </a:accent1>
      <a:accent2>
        <a:srgbClr val="55C1E9"/>
      </a:accent2>
      <a:accent3>
        <a:srgbClr val="FF5959"/>
      </a:accent3>
      <a:accent4>
        <a:srgbClr val="3CD5AF"/>
      </a:accent4>
      <a:accent5>
        <a:srgbClr val="FFC72C"/>
      </a:accent5>
      <a:accent6>
        <a:srgbClr val="D064CE"/>
      </a:accent6>
      <a:hlink>
        <a:srgbClr val="5352F5"/>
      </a:hlink>
      <a:folHlink>
        <a:srgbClr val="BFBFBF"/>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HIMSS_Powerpoint" id="{02F49452-A24F-E947-B927-5A8A0C6DACE2}" vid="{22F9A577-ABF8-6944-901B-C9DA339A83D1}"/>
    </a:ext>
  </a:extLst>
</a:theme>
</file>

<file path=ppt/theme/theme2.xml><?xml version="1.0" encoding="utf-8"?>
<a:theme xmlns:a="http://schemas.openxmlformats.org/drawingml/2006/main" name="1_Ravi Powerpoint Template">
  <a:themeElements>
    <a:clrScheme name="Body Copy">
      <a:dk1>
        <a:srgbClr val="000000"/>
      </a:dk1>
      <a:lt1>
        <a:srgbClr val="FFFFFF"/>
      </a:lt1>
      <a:dk2>
        <a:srgbClr val="777777"/>
      </a:dk2>
      <a:lt2>
        <a:srgbClr val="333333"/>
      </a:lt2>
      <a:accent1>
        <a:srgbClr val="1E22AA"/>
      </a:accent1>
      <a:accent2>
        <a:srgbClr val="55C1E9"/>
      </a:accent2>
      <a:accent3>
        <a:srgbClr val="FF5959"/>
      </a:accent3>
      <a:accent4>
        <a:srgbClr val="3CD5AF"/>
      </a:accent4>
      <a:accent5>
        <a:srgbClr val="FFC72C"/>
      </a:accent5>
      <a:accent6>
        <a:srgbClr val="D064CE"/>
      </a:accent6>
      <a:hlink>
        <a:srgbClr val="5352F5"/>
      </a:hlink>
      <a:folHlink>
        <a:srgbClr val="BFBFBF"/>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HIMSS_Powerpoint" id="{02F49452-A24F-E947-B927-5A8A0C6DACE2}" vid="{22F9A577-ABF8-6944-901B-C9DA339A83D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10462</TotalTime>
  <Words>2232</Words>
  <Application>Microsoft Office PowerPoint</Application>
  <PresentationFormat>Widescreen</PresentationFormat>
  <Paragraphs>287</Paragraphs>
  <Slides>42</Slides>
  <Notes>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42</vt:i4>
      </vt:variant>
    </vt:vector>
  </HeadingPairs>
  <TitlesOfParts>
    <vt:vector size="50" baseType="lpstr">
      <vt:lpstr>Arial</vt:lpstr>
      <vt:lpstr>Calibri</vt:lpstr>
      <vt:lpstr>Century Gothic</vt:lpstr>
      <vt:lpstr>Myriad Pro Semibold</vt:lpstr>
      <vt:lpstr>Open Sans</vt:lpstr>
      <vt:lpstr>Prometo Medium</vt:lpstr>
      <vt:lpstr>Ravi Powerpoint Template</vt:lpstr>
      <vt:lpstr>1_Ravi Powerpoint Template</vt:lpstr>
      <vt:lpstr>PowerPoint Presentation</vt:lpstr>
      <vt:lpstr>HIMSS Interoperability &amp; Health Information Exchange Community</vt:lpstr>
      <vt:lpstr>Thank you to our sponsor</vt:lpstr>
      <vt:lpstr>PowerPoint Presentation</vt:lpstr>
      <vt:lpstr>Meet our Speakers</vt:lpstr>
      <vt:lpstr>Learning Objectives</vt:lpstr>
      <vt:lpstr>PowerPoint Presentation</vt:lpstr>
      <vt:lpstr>What is Query-Based Exchange?  </vt:lpstr>
      <vt:lpstr>Networks supporting Query-Based Exchange</vt:lpstr>
      <vt:lpstr>Some Challenges</vt:lpstr>
      <vt:lpstr>PowerPoint Presentation</vt:lpstr>
      <vt:lpstr>About Reliance</vt:lpstr>
      <vt:lpstr>Reliance &amp; Query Based Exchange  It took the US Military to launch Query  Based Exchange among Reliance HIE participants</vt:lpstr>
      <vt:lpstr>Success First… Challenges Later!  Use of Query Based Exchange functionality with local Naval  Health Clinic was virtually challenge free</vt:lpstr>
      <vt:lpstr>Community Adoption Brought Challenges  Success at Oak Harbor demonstrated value to community  and query-based access requests increased</vt:lpstr>
      <vt:lpstr>Coming Up…</vt:lpstr>
      <vt:lpstr>PowerPoint Presentation</vt:lpstr>
      <vt:lpstr>Multiple Document Request (Carequality via eHealth Exchange)</vt:lpstr>
      <vt:lpstr>Multiple Document Request (Carequality via eHealth Exchange)</vt:lpstr>
      <vt:lpstr>Patient Discovery - Multiple Names (Epic)</vt:lpstr>
      <vt:lpstr>Patient Discovery - Multiple Names (Epic)</vt:lpstr>
      <vt:lpstr>Patient Discovery - Multiple Phone Numbers (ConnectVirginia)</vt:lpstr>
      <vt:lpstr>Patient Discovery - Multiple Phone Numbers (CRISP)</vt:lpstr>
      <vt:lpstr>PowerPoint Presentation</vt:lpstr>
      <vt:lpstr>Statewide Health Information Network of New York (SHIN-NY)</vt:lpstr>
      <vt:lpstr>PowerPoint Presentation</vt:lpstr>
      <vt:lpstr>sPRL Architecture</vt:lpstr>
      <vt:lpstr>Statewide Patient Record Lookup (SPRL)  Statewide Lookup allows users to search data across New York State. </vt:lpstr>
      <vt:lpstr>PowerPoint Presentation</vt:lpstr>
      <vt:lpstr>PowerPoint Presentation</vt:lpstr>
      <vt:lpstr>Patient Advocate Perspective</vt:lpstr>
      <vt:lpstr>Evolution of a patient’s role in patient-centered HIE</vt:lpstr>
      <vt:lpstr>Evolution of a patient’s role in patient-centered HIE</vt:lpstr>
      <vt:lpstr>Evolution of a patient’s role in patient-centered HIE</vt:lpstr>
      <vt:lpstr>PowerPoint Presentation</vt:lpstr>
      <vt:lpstr>PowerPoint Presentation</vt:lpstr>
      <vt:lpstr>PowerPoint Presentation</vt:lpstr>
      <vt:lpstr>PowerPoint Presentation</vt:lpstr>
      <vt:lpstr>PowerPoint Presentation</vt:lpstr>
      <vt:lpstr>PowerPoint Presentation</vt:lpstr>
      <vt:lpstr>Audience Q&amp;A</vt:lpstr>
      <vt:lpstr>Thank you!  Contact email:   Interoperability &amp; HIE Community interop@himss.org   </vt:lpstr>
    </vt:vector>
  </TitlesOfParts>
  <Company>HIMSS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Villano, Chris</dc:creator>
  <cp:lastModifiedBy>Shanahan, Megan</cp:lastModifiedBy>
  <cp:revision>118</cp:revision>
  <dcterms:created xsi:type="dcterms:W3CDTF">2019-10-16T19:16:43Z</dcterms:created>
  <dcterms:modified xsi:type="dcterms:W3CDTF">2021-07-23T16:04:35Z</dcterms:modified>
</cp:coreProperties>
</file>