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97" r:id="rId2"/>
  </p:sldMasterIdLst>
  <p:notesMasterIdLst>
    <p:notesMasterId r:id="rId67"/>
  </p:notesMasterIdLst>
  <p:handoutMasterIdLst>
    <p:handoutMasterId r:id="rId68"/>
  </p:handoutMasterIdLst>
  <p:sldIdLst>
    <p:sldId id="370" r:id="rId3"/>
    <p:sldId id="384" r:id="rId4"/>
    <p:sldId id="383" r:id="rId5"/>
    <p:sldId id="377" r:id="rId6"/>
    <p:sldId id="388" r:id="rId7"/>
    <p:sldId id="378" r:id="rId8"/>
    <p:sldId id="507" r:id="rId9"/>
    <p:sldId id="511" r:id="rId10"/>
    <p:sldId id="387" r:id="rId11"/>
    <p:sldId id="390" r:id="rId12"/>
    <p:sldId id="259" r:id="rId13"/>
    <p:sldId id="391" r:id="rId14"/>
    <p:sldId id="392" r:id="rId15"/>
    <p:sldId id="469" r:id="rId16"/>
    <p:sldId id="470" r:id="rId17"/>
    <p:sldId id="471" r:id="rId18"/>
    <p:sldId id="472" r:id="rId19"/>
    <p:sldId id="474" r:id="rId20"/>
    <p:sldId id="475" r:id="rId21"/>
    <p:sldId id="476" r:id="rId22"/>
    <p:sldId id="477" r:id="rId23"/>
    <p:sldId id="478" r:id="rId24"/>
    <p:sldId id="479" r:id="rId25"/>
    <p:sldId id="528" r:id="rId26"/>
    <p:sldId id="480" r:id="rId27"/>
    <p:sldId id="481" r:id="rId28"/>
    <p:sldId id="482" r:id="rId29"/>
    <p:sldId id="485" r:id="rId30"/>
    <p:sldId id="508" r:id="rId31"/>
    <p:sldId id="486" r:id="rId32"/>
    <p:sldId id="487" r:id="rId33"/>
    <p:sldId id="488" r:id="rId34"/>
    <p:sldId id="489" r:id="rId35"/>
    <p:sldId id="490" r:id="rId36"/>
    <p:sldId id="491" r:id="rId37"/>
    <p:sldId id="492" r:id="rId38"/>
    <p:sldId id="495" r:id="rId39"/>
    <p:sldId id="496" r:id="rId40"/>
    <p:sldId id="497" r:id="rId41"/>
    <p:sldId id="493" r:id="rId42"/>
    <p:sldId id="498" r:id="rId43"/>
    <p:sldId id="499" r:id="rId44"/>
    <p:sldId id="500" r:id="rId45"/>
    <p:sldId id="501" r:id="rId46"/>
    <p:sldId id="502" r:id="rId47"/>
    <p:sldId id="503" r:id="rId48"/>
    <p:sldId id="504" r:id="rId49"/>
    <p:sldId id="505" r:id="rId50"/>
    <p:sldId id="506" r:id="rId51"/>
    <p:sldId id="509" r:id="rId52"/>
    <p:sldId id="510" r:id="rId53"/>
    <p:sldId id="512" r:id="rId54"/>
    <p:sldId id="513" r:id="rId55"/>
    <p:sldId id="514" r:id="rId56"/>
    <p:sldId id="523" r:id="rId57"/>
    <p:sldId id="516" r:id="rId58"/>
    <p:sldId id="517" r:id="rId59"/>
    <p:sldId id="525" r:id="rId60"/>
    <p:sldId id="524" r:id="rId61"/>
    <p:sldId id="526" r:id="rId62"/>
    <p:sldId id="527" r:id="rId63"/>
    <p:sldId id="522" r:id="rId64"/>
    <p:sldId id="484" r:id="rId65"/>
    <p:sldId id="34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94498" autoAdjust="0"/>
  </p:normalViewPr>
  <p:slideViewPr>
    <p:cSldViewPr snapToGrid="0">
      <p:cViewPr varScale="1">
        <p:scale>
          <a:sx n="105" d="100"/>
          <a:sy n="105" d="100"/>
        </p:scale>
        <p:origin x="924" y="114"/>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ahan, Megan" userId="e580b9bd-491f-4ffb-a7d9-3f5dc6888c54" providerId="ADAL" clId="{4708B8CF-83A5-4690-82FF-02C15FF05ECA}"/>
    <pc:docChg chg="undo redo custSel addSld delSld modSld sldOrd">
      <pc:chgData name="Shanahan, Megan" userId="e580b9bd-491f-4ffb-a7d9-3f5dc6888c54" providerId="ADAL" clId="{4708B8CF-83A5-4690-82FF-02C15FF05ECA}" dt="2021-10-29T20:05:09.425" v="1746" actId="1076"/>
      <pc:docMkLst>
        <pc:docMk/>
      </pc:docMkLst>
      <pc:sldChg chg="addSp modSp mod">
        <pc:chgData name="Shanahan, Megan" userId="e580b9bd-491f-4ffb-a7d9-3f5dc6888c54" providerId="ADAL" clId="{4708B8CF-83A5-4690-82FF-02C15FF05ECA}" dt="2021-10-26T23:03:42.609" v="800" actId="1076"/>
        <pc:sldMkLst>
          <pc:docMk/>
          <pc:sldMk cId="1968095766" sldId="259"/>
        </pc:sldMkLst>
        <pc:spChg chg="add mod">
          <ac:chgData name="Shanahan, Megan" userId="e580b9bd-491f-4ffb-a7d9-3f5dc6888c54" providerId="ADAL" clId="{4708B8CF-83A5-4690-82FF-02C15FF05ECA}" dt="2021-10-26T23:03:27.968" v="798" actId="2711"/>
          <ac:spMkLst>
            <pc:docMk/>
            <pc:sldMk cId="1968095766" sldId="259"/>
            <ac:spMk id="6" creationId="{42854CEF-F2E4-4B6F-8F9A-6622A9D82427}"/>
          </ac:spMkLst>
        </pc:spChg>
        <pc:spChg chg="mod">
          <ac:chgData name="Shanahan, Megan" userId="e580b9bd-491f-4ffb-a7d9-3f5dc6888c54" providerId="ADAL" clId="{4708B8CF-83A5-4690-82FF-02C15FF05ECA}" dt="2021-10-26T23:03:42.609" v="800" actId="1076"/>
          <ac:spMkLst>
            <pc:docMk/>
            <pc:sldMk cId="1968095766" sldId="259"/>
            <ac:spMk id="9" creationId="{6626C039-8FCE-B245-86ED-54911FA051B7}"/>
          </ac:spMkLst>
        </pc:spChg>
        <pc:spChg chg="mod">
          <ac:chgData name="Shanahan, Megan" userId="e580b9bd-491f-4ffb-a7d9-3f5dc6888c54" providerId="ADAL" clId="{4708B8CF-83A5-4690-82FF-02C15FF05ECA}" dt="2021-10-26T22:06:55.812" v="436" actId="1076"/>
          <ac:spMkLst>
            <pc:docMk/>
            <pc:sldMk cId="1968095766" sldId="259"/>
            <ac:spMk id="22" creationId="{87A05ED7-2400-D14B-809C-0B0EC2A2DE56}"/>
          </ac:spMkLst>
        </pc:spChg>
        <pc:picChg chg="add mod">
          <ac:chgData name="Shanahan, Megan" userId="e580b9bd-491f-4ffb-a7d9-3f5dc6888c54" providerId="ADAL" clId="{4708B8CF-83A5-4690-82FF-02C15FF05ECA}" dt="2021-10-26T23:03:39.137" v="799" actId="1076"/>
          <ac:picMkLst>
            <pc:docMk/>
            <pc:sldMk cId="1968095766" sldId="259"/>
            <ac:picMk id="5" creationId="{B65A8B07-D791-465B-9C09-1EB4801ED9B4}"/>
          </ac:picMkLst>
        </pc:picChg>
      </pc:sldChg>
      <pc:sldChg chg="modSp mod ord">
        <pc:chgData name="Shanahan, Megan" userId="e580b9bd-491f-4ffb-a7d9-3f5dc6888c54" providerId="ADAL" clId="{4708B8CF-83A5-4690-82FF-02C15FF05ECA}" dt="2021-10-26T22:19:31.707" v="570" actId="1076"/>
        <pc:sldMkLst>
          <pc:docMk/>
          <pc:sldMk cId="2602667764" sldId="342"/>
        </pc:sldMkLst>
        <pc:picChg chg="mod">
          <ac:chgData name="Shanahan, Megan" userId="e580b9bd-491f-4ffb-a7d9-3f5dc6888c54" providerId="ADAL" clId="{4708B8CF-83A5-4690-82FF-02C15FF05ECA}" dt="2021-10-26T22:19:31.707" v="570" actId="1076"/>
          <ac:picMkLst>
            <pc:docMk/>
            <pc:sldMk cId="2602667764" sldId="342"/>
            <ac:picMk id="5" creationId="{00000000-0000-0000-0000-000000000000}"/>
          </ac:picMkLst>
        </pc:picChg>
      </pc:sldChg>
      <pc:sldChg chg="del">
        <pc:chgData name="Shanahan, Megan" userId="e580b9bd-491f-4ffb-a7d9-3f5dc6888c54" providerId="ADAL" clId="{4708B8CF-83A5-4690-82FF-02C15FF05ECA}" dt="2021-10-27T14:14:42.717" v="1215" actId="47"/>
        <pc:sldMkLst>
          <pc:docMk/>
          <pc:sldMk cId="1287631671" sldId="356"/>
        </pc:sldMkLst>
      </pc:sldChg>
      <pc:sldChg chg="del">
        <pc:chgData name="Shanahan, Megan" userId="e580b9bd-491f-4ffb-a7d9-3f5dc6888c54" providerId="ADAL" clId="{4708B8CF-83A5-4690-82FF-02C15FF05ECA}" dt="2021-10-27T14:14:39.511" v="1211" actId="47"/>
        <pc:sldMkLst>
          <pc:docMk/>
          <pc:sldMk cId="1443148664" sldId="357"/>
        </pc:sldMkLst>
      </pc:sldChg>
      <pc:sldChg chg="del">
        <pc:chgData name="Shanahan, Megan" userId="e580b9bd-491f-4ffb-a7d9-3f5dc6888c54" providerId="ADAL" clId="{4708B8CF-83A5-4690-82FF-02C15FF05ECA}" dt="2021-10-27T14:14:40.306" v="1212" actId="47"/>
        <pc:sldMkLst>
          <pc:docMk/>
          <pc:sldMk cId="3038729635" sldId="364"/>
        </pc:sldMkLst>
      </pc:sldChg>
      <pc:sldChg chg="modSp mod">
        <pc:chgData name="Shanahan, Megan" userId="e580b9bd-491f-4ffb-a7d9-3f5dc6888c54" providerId="ADAL" clId="{4708B8CF-83A5-4690-82FF-02C15FF05ECA}" dt="2021-10-27T16:59:56.598" v="1377" actId="20577"/>
        <pc:sldMkLst>
          <pc:docMk/>
          <pc:sldMk cId="1526532143" sldId="370"/>
        </pc:sldMkLst>
        <pc:spChg chg="mod">
          <ac:chgData name="Shanahan, Megan" userId="e580b9bd-491f-4ffb-a7d9-3f5dc6888c54" providerId="ADAL" clId="{4708B8CF-83A5-4690-82FF-02C15FF05ECA}" dt="2021-10-27T16:59:56.598" v="1377" actId="20577"/>
          <ac:spMkLst>
            <pc:docMk/>
            <pc:sldMk cId="1526532143" sldId="370"/>
            <ac:spMk id="15" creationId="{00000000-0000-0000-0000-000000000000}"/>
          </ac:spMkLst>
        </pc:spChg>
      </pc:sldChg>
      <pc:sldChg chg="del">
        <pc:chgData name="Shanahan, Megan" userId="e580b9bd-491f-4ffb-a7d9-3f5dc6888c54" providerId="ADAL" clId="{4708B8CF-83A5-4690-82FF-02C15FF05ECA}" dt="2021-10-27T14:14:44.071" v="1216" actId="47"/>
        <pc:sldMkLst>
          <pc:docMk/>
          <pc:sldMk cId="1560890162" sldId="379"/>
        </pc:sldMkLst>
      </pc:sldChg>
      <pc:sldChg chg="del">
        <pc:chgData name="Shanahan, Megan" userId="e580b9bd-491f-4ffb-a7d9-3f5dc6888c54" providerId="ADAL" clId="{4708B8CF-83A5-4690-82FF-02C15FF05ECA}" dt="2021-10-27T14:14:41.653" v="1214" actId="47"/>
        <pc:sldMkLst>
          <pc:docMk/>
          <pc:sldMk cId="4032346722" sldId="380"/>
        </pc:sldMkLst>
      </pc:sldChg>
      <pc:sldChg chg="del">
        <pc:chgData name="Shanahan, Megan" userId="e580b9bd-491f-4ffb-a7d9-3f5dc6888c54" providerId="ADAL" clId="{4708B8CF-83A5-4690-82FF-02C15FF05ECA}" dt="2021-10-27T14:14:41.050" v="1213" actId="47"/>
        <pc:sldMkLst>
          <pc:docMk/>
          <pc:sldMk cId="3825166452" sldId="381"/>
        </pc:sldMkLst>
      </pc:sldChg>
      <pc:sldChg chg="addSp modSp mod">
        <pc:chgData name="Shanahan, Megan" userId="e580b9bd-491f-4ffb-a7d9-3f5dc6888c54" providerId="ADAL" clId="{4708B8CF-83A5-4690-82FF-02C15FF05ECA}" dt="2021-10-26T22:03:53.756" v="392" actId="1076"/>
        <pc:sldMkLst>
          <pc:docMk/>
          <pc:sldMk cId="4053373280" sldId="387"/>
        </pc:sldMkLst>
        <pc:spChg chg="mod">
          <ac:chgData name="Shanahan, Megan" userId="e580b9bd-491f-4ffb-a7d9-3f5dc6888c54" providerId="ADAL" clId="{4708B8CF-83A5-4690-82FF-02C15FF05ECA}" dt="2021-10-26T22:03:53.756" v="392" actId="1076"/>
          <ac:spMkLst>
            <pc:docMk/>
            <pc:sldMk cId="4053373280" sldId="387"/>
            <ac:spMk id="3" creationId="{00000000-0000-0000-0000-000000000000}"/>
          </ac:spMkLst>
        </pc:spChg>
        <pc:spChg chg="add mod">
          <ac:chgData name="Shanahan, Megan" userId="e580b9bd-491f-4ffb-a7d9-3f5dc6888c54" providerId="ADAL" clId="{4708B8CF-83A5-4690-82FF-02C15FF05ECA}" dt="2021-10-26T22:03:53.756" v="392" actId="1076"/>
          <ac:spMkLst>
            <pc:docMk/>
            <pc:sldMk cId="4053373280" sldId="387"/>
            <ac:spMk id="7" creationId="{2B82CA10-47B2-4164-AE62-F7A414CB933B}"/>
          </ac:spMkLst>
        </pc:spChg>
        <pc:spChg chg="add mod">
          <ac:chgData name="Shanahan, Megan" userId="e580b9bd-491f-4ffb-a7d9-3f5dc6888c54" providerId="ADAL" clId="{4708B8CF-83A5-4690-82FF-02C15FF05ECA}" dt="2021-10-26T22:03:53.756" v="392" actId="1076"/>
          <ac:spMkLst>
            <pc:docMk/>
            <pc:sldMk cId="4053373280" sldId="387"/>
            <ac:spMk id="8" creationId="{E44460C5-F60A-49DD-8448-1B23E46D4246}"/>
          </ac:spMkLst>
        </pc:spChg>
        <pc:spChg chg="mod">
          <ac:chgData name="Shanahan, Megan" userId="e580b9bd-491f-4ffb-a7d9-3f5dc6888c54" providerId="ADAL" clId="{4708B8CF-83A5-4690-82FF-02C15FF05ECA}" dt="2021-10-26T22:03:04.238" v="313" actId="404"/>
          <ac:spMkLst>
            <pc:docMk/>
            <pc:sldMk cId="4053373280" sldId="387"/>
            <ac:spMk id="11" creationId="{E3178E4C-1259-1943-8CB4-C222AF264339}"/>
          </ac:spMkLst>
        </pc:spChg>
        <pc:spChg chg="mod">
          <ac:chgData name="Shanahan, Megan" userId="e580b9bd-491f-4ffb-a7d9-3f5dc6888c54" providerId="ADAL" clId="{4708B8CF-83A5-4690-82FF-02C15FF05ECA}" dt="2021-10-26T22:03:53.756" v="392" actId="1076"/>
          <ac:spMkLst>
            <pc:docMk/>
            <pc:sldMk cId="4053373280" sldId="387"/>
            <ac:spMk id="15" creationId="{00000000-0000-0000-0000-000000000000}"/>
          </ac:spMkLst>
        </pc:spChg>
      </pc:sldChg>
      <pc:sldChg chg="modSp mod">
        <pc:chgData name="Shanahan, Megan" userId="e580b9bd-491f-4ffb-a7d9-3f5dc6888c54" providerId="ADAL" clId="{4708B8CF-83A5-4690-82FF-02C15FF05ECA}" dt="2021-10-27T13:20:03.686" v="823" actId="14826"/>
        <pc:sldMkLst>
          <pc:docMk/>
          <pc:sldMk cId="420275808" sldId="388"/>
        </pc:sldMkLst>
        <pc:spChg chg="mod">
          <ac:chgData name="Shanahan, Megan" userId="e580b9bd-491f-4ffb-a7d9-3f5dc6888c54" providerId="ADAL" clId="{4708B8CF-83A5-4690-82FF-02C15FF05ECA}" dt="2021-10-26T21:59:08.644" v="310" actId="1076"/>
          <ac:spMkLst>
            <pc:docMk/>
            <pc:sldMk cId="420275808" sldId="388"/>
            <ac:spMk id="11" creationId="{00000000-0000-0000-0000-000000000000}"/>
          </ac:spMkLst>
        </pc:spChg>
        <pc:spChg chg="mod">
          <ac:chgData name="Shanahan, Megan" userId="e580b9bd-491f-4ffb-a7d9-3f5dc6888c54" providerId="ADAL" clId="{4708B8CF-83A5-4690-82FF-02C15FF05ECA}" dt="2021-10-26T21:58:59.285" v="309" actId="1076"/>
          <ac:spMkLst>
            <pc:docMk/>
            <pc:sldMk cId="420275808" sldId="388"/>
            <ac:spMk id="13" creationId="{00000000-0000-0000-0000-000000000000}"/>
          </ac:spMkLst>
        </pc:spChg>
        <pc:spChg chg="mod">
          <ac:chgData name="Shanahan, Megan" userId="e580b9bd-491f-4ffb-a7d9-3f5dc6888c54" providerId="ADAL" clId="{4708B8CF-83A5-4690-82FF-02C15FF05ECA}" dt="2021-10-26T21:50:28.983" v="163" actId="20577"/>
          <ac:spMkLst>
            <pc:docMk/>
            <pc:sldMk cId="420275808" sldId="388"/>
            <ac:spMk id="15" creationId="{00000000-0000-0000-0000-000000000000}"/>
          </ac:spMkLst>
        </pc:spChg>
        <pc:spChg chg="mod">
          <ac:chgData name="Shanahan, Megan" userId="e580b9bd-491f-4ffb-a7d9-3f5dc6888c54" providerId="ADAL" clId="{4708B8CF-83A5-4690-82FF-02C15FF05ECA}" dt="2021-10-26T21:56:24.765" v="292" actId="1076"/>
          <ac:spMkLst>
            <pc:docMk/>
            <pc:sldMk cId="420275808" sldId="388"/>
            <ac:spMk id="17" creationId="{00000000-0000-0000-0000-000000000000}"/>
          </ac:spMkLst>
        </pc:spChg>
        <pc:spChg chg="mod">
          <ac:chgData name="Shanahan, Megan" userId="e580b9bd-491f-4ffb-a7d9-3f5dc6888c54" providerId="ADAL" clId="{4708B8CF-83A5-4690-82FF-02C15FF05ECA}" dt="2021-10-26T21:49:56.933" v="121" actId="1076"/>
          <ac:spMkLst>
            <pc:docMk/>
            <pc:sldMk cId="420275808" sldId="388"/>
            <ac:spMk id="18" creationId="{00000000-0000-0000-0000-000000000000}"/>
          </ac:spMkLst>
        </pc:spChg>
        <pc:spChg chg="mod">
          <ac:chgData name="Shanahan, Megan" userId="e580b9bd-491f-4ffb-a7d9-3f5dc6888c54" providerId="ADAL" clId="{4708B8CF-83A5-4690-82FF-02C15FF05ECA}" dt="2021-10-26T21:50:40.598" v="176" actId="1076"/>
          <ac:spMkLst>
            <pc:docMk/>
            <pc:sldMk cId="420275808" sldId="388"/>
            <ac:spMk id="19" creationId="{00000000-0000-0000-0000-000000000000}"/>
          </ac:spMkLst>
        </pc:spChg>
        <pc:spChg chg="mod">
          <ac:chgData name="Shanahan, Megan" userId="e580b9bd-491f-4ffb-a7d9-3f5dc6888c54" providerId="ADAL" clId="{4708B8CF-83A5-4690-82FF-02C15FF05ECA}" dt="2021-10-26T21:53:42.861" v="219" actId="14100"/>
          <ac:spMkLst>
            <pc:docMk/>
            <pc:sldMk cId="420275808" sldId="388"/>
            <ac:spMk id="20" creationId="{00000000-0000-0000-0000-000000000000}"/>
          </ac:spMkLst>
        </pc:spChg>
        <pc:spChg chg="mod">
          <ac:chgData name="Shanahan, Megan" userId="e580b9bd-491f-4ffb-a7d9-3f5dc6888c54" providerId="ADAL" clId="{4708B8CF-83A5-4690-82FF-02C15FF05ECA}" dt="2021-10-26T21:56:21.078" v="291" actId="1076"/>
          <ac:spMkLst>
            <pc:docMk/>
            <pc:sldMk cId="420275808" sldId="388"/>
            <ac:spMk id="21" creationId="{00000000-0000-0000-0000-000000000000}"/>
          </ac:spMkLst>
        </pc:spChg>
        <pc:spChg chg="mod">
          <ac:chgData name="Shanahan, Megan" userId="e580b9bd-491f-4ffb-a7d9-3f5dc6888c54" providerId="ADAL" clId="{4708B8CF-83A5-4690-82FF-02C15FF05ECA}" dt="2021-10-26T21:57:39.547" v="308" actId="20577"/>
          <ac:spMkLst>
            <pc:docMk/>
            <pc:sldMk cId="420275808" sldId="388"/>
            <ac:spMk id="23" creationId="{AD6DDA9A-58D3-49D9-82A9-B72419CBDEB0}"/>
          </ac:spMkLst>
        </pc:spChg>
        <pc:spChg chg="mod">
          <ac:chgData name="Shanahan, Megan" userId="e580b9bd-491f-4ffb-a7d9-3f5dc6888c54" providerId="ADAL" clId="{4708B8CF-83A5-4690-82FF-02C15FF05ECA}" dt="2021-10-26T21:51:49.062" v="203" actId="14100"/>
          <ac:spMkLst>
            <pc:docMk/>
            <pc:sldMk cId="420275808" sldId="388"/>
            <ac:spMk id="24" creationId="{7AB64038-F24F-459A-A666-AFF946A0F1F5}"/>
          </ac:spMkLst>
        </pc:spChg>
        <pc:picChg chg="mod">
          <ac:chgData name="Shanahan, Megan" userId="e580b9bd-491f-4ffb-a7d9-3f5dc6888c54" providerId="ADAL" clId="{4708B8CF-83A5-4690-82FF-02C15FF05ECA}" dt="2021-10-27T13:20:03.686" v="823" actId="14826"/>
          <ac:picMkLst>
            <pc:docMk/>
            <pc:sldMk cId="420275808" sldId="388"/>
            <ac:picMk id="22" creationId="{00000000-0000-0000-0000-000000000000}"/>
          </ac:picMkLst>
        </pc:picChg>
        <pc:picChg chg="mod">
          <ac:chgData name="Shanahan, Megan" userId="e580b9bd-491f-4ffb-a7d9-3f5dc6888c54" providerId="ADAL" clId="{4708B8CF-83A5-4690-82FF-02C15FF05ECA}" dt="2021-10-26T21:48:37.576" v="87" actId="14826"/>
          <ac:picMkLst>
            <pc:docMk/>
            <pc:sldMk cId="420275808" sldId="388"/>
            <ac:picMk id="25" creationId="{00000000-0000-0000-0000-000000000000}"/>
          </ac:picMkLst>
        </pc:picChg>
        <pc:picChg chg="mod">
          <ac:chgData name="Shanahan, Megan" userId="e580b9bd-491f-4ffb-a7d9-3f5dc6888c54" providerId="ADAL" clId="{4708B8CF-83A5-4690-82FF-02C15FF05ECA}" dt="2021-10-26T21:49:24.154" v="90" actId="14826"/>
          <ac:picMkLst>
            <pc:docMk/>
            <pc:sldMk cId="420275808" sldId="388"/>
            <ac:picMk id="26" creationId="{00000000-0000-0000-0000-000000000000}"/>
          </ac:picMkLst>
        </pc:picChg>
      </pc:sldChg>
      <pc:sldChg chg="del">
        <pc:chgData name="Shanahan, Megan" userId="e580b9bd-491f-4ffb-a7d9-3f5dc6888c54" providerId="ADAL" clId="{4708B8CF-83A5-4690-82FF-02C15FF05ECA}" dt="2021-10-26T22:19:15.222" v="569" actId="47"/>
        <pc:sldMkLst>
          <pc:docMk/>
          <pc:sldMk cId="78323883" sldId="389"/>
        </pc:sldMkLst>
      </pc:sldChg>
      <pc:sldChg chg="addSp modSp mod">
        <pc:chgData name="Shanahan, Megan" userId="e580b9bd-491f-4ffb-a7d9-3f5dc6888c54" providerId="ADAL" clId="{4708B8CF-83A5-4690-82FF-02C15FF05ECA}" dt="2021-10-26T23:03:18.386" v="797" actId="1076"/>
        <pc:sldMkLst>
          <pc:docMk/>
          <pc:sldMk cId="800905212" sldId="390"/>
        </pc:sldMkLst>
        <pc:spChg chg="mod">
          <ac:chgData name="Shanahan, Megan" userId="e580b9bd-491f-4ffb-a7d9-3f5dc6888c54" providerId="ADAL" clId="{4708B8CF-83A5-4690-82FF-02C15FF05ECA}" dt="2021-10-26T22:04:50.380" v="402" actId="1076"/>
          <ac:spMkLst>
            <pc:docMk/>
            <pc:sldMk cId="800905212" sldId="390"/>
            <ac:spMk id="2" creationId="{00000000-0000-0000-0000-000000000000}"/>
          </ac:spMkLst>
        </pc:spChg>
        <pc:spChg chg="mod">
          <ac:chgData name="Shanahan, Megan" userId="e580b9bd-491f-4ffb-a7d9-3f5dc6888c54" providerId="ADAL" clId="{4708B8CF-83A5-4690-82FF-02C15FF05ECA}" dt="2021-10-26T22:04:57.786" v="405" actId="113"/>
          <ac:spMkLst>
            <pc:docMk/>
            <pc:sldMk cId="800905212" sldId="390"/>
            <ac:spMk id="3" creationId="{00000000-0000-0000-0000-000000000000}"/>
          </ac:spMkLst>
        </pc:spChg>
        <pc:spChg chg="add mod">
          <ac:chgData name="Shanahan, Megan" userId="e580b9bd-491f-4ffb-a7d9-3f5dc6888c54" providerId="ADAL" clId="{4708B8CF-83A5-4690-82FF-02C15FF05ECA}" dt="2021-10-26T22:05:34.724" v="414" actId="1076"/>
          <ac:spMkLst>
            <pc:docMk/>
            <pc:sldMk cId="800905212" sldId="390"/>
            <ac:spMk id="6" creationId="{9328D0DE-ABF1-4B09-82A5-A21FD960AE8E}"/>
          </ac:spMkLst>
        </pc:spChg>
        <pc:picChg chg="add mod">
          <ac:chgData name="Shanahan, Megan" userId="e580b9bd-491f-4ffb-a7d9-3f5dc6888c54" providerId="ADAL" clId="{4708B8CF-83A5-4690-82FF-02C15FF05ECA}" dt="2021-10-26T23:03:18.386" v="797" actId="1076"/>
          <ac:picMkLst>
            <pc:docMk/>
            <pc:sldMk cId="800905212" sldId="390"/>
            <ac:picMk id="5" creationId="{2281A147-B86C-4B02-BC81-FB435C76C9DE}"/>
          </ac:picMkLst>
        </pc:picChg>
      </pc:sldChg>
      <pc:sldChg chg="addSp modSp new mod">
        <pc:chgData name="Shanahan, Megan" userId="e580b9bd-491f-4ffb-a7d9-3f5dc6888c54" providerId="ADAL" clId="{4708B8CF-83A5-4690-82FF-02C15FF05ECA}" dt="2021-10-26T22:09:15.908" v="469" actId="1076"/>
        <pc:sldMkLst>
          <pc:docMk/>
          <pc:sldMk cId="274333988" sldId="391"/>
        </pc:sldMkLst>
        <pc:spChg chg="mod">
          <ac:chgData name="Shanahan, Megan" userId="e580b9bd-491f-4ffb-a7d9-3f5dc6888c54" providerId="ADAL" clId="{4708B8CF-83A5-4690-82FF-02C15FF05ECA}" dt="2021-10-26T22:08:02.468" v="441" actId="2711"/>
          <ac:spMkLst>
            <pc:docMk/>
            <pc:sldMk cId="274333988" sldId="391"/>
            <ac:spMk id="2" creationId="{1FAACA10-B853-4E60-AF48-8F98B72BE090}"/>
          </ac:spMkLst>
        </pc:spChg>
        <pc:spChg chg="mod">
          <ac:chgData name="Shanahan, Megan" userId="e580b9bd-491f-4ffb-a7d9-3f5dc6888c54" providerId="ADAL" clId="{4708B8CF-83A5-4690-82FF-02C15FF05ECA}" dt="2021-10-26T22:09:06.193" v="467" actId="404"/>
          <ac:spMkLst>
            <pc:docMk/>
            <pc:sldMk cId="274333988" sldId="391"/>
            <ac:spMk id="3" creationId="{8A04F297-BA16-4220-A71D-94721D0D9102}"/>
          </ac:spMkLst>
        </pc:spChg>
        <pc:picChg chg="add mod">
          <ac:chgData name="Shanahan, Megan" userId="e580b9bd-491f-4ffb-a7d9-3f5dc6888c54" providerId="ADAL" clId="{4708B8CF-83A5-4690-82FF-02C15FF05ECA}" dt="2021-10-26T22:09:15.908" v="469" actId="1076"/>
          <ac:picMkLst>
            <pc:docMk/>
            <pc:sldMk cId="274333988" sldId="391"/>
            <ac:picMk id="5" creationId="{81F2F7F6-5795-445C-AD6E-42B0B1342F08}"/>
          </ac:picMkLst>
        </pc:picChg>
      </pc:sldChg>
      <pc:sldChg chg="modSp new mod">
        <pc:chgData name="Shanahan, Megan" userId="e580b9bd-491f-4ffb-a7d9-3f5dc6888c54" providerId="ADAL" clId="{4708B8CF-83A5-4690-82FF-02C15FF05ECA}" dt="2021-10-26T22:10:14.252" v="484" actId="1076"/>
        <pc:sldMkLst>
          <pc:docMk/>
          <pc:sldMk cId="725318371" sldId="392"/>
        </pc:sldMkLst>
        <pc:spChg chg="mod">
          <ac:chgData name="Shanahan, Megan" userId="e580b9bd-491f-4ffb-a7d9-3f5dc6888c54" providerId="ADAL" clId="{4708B8CF-83A5-4690-82FF-02C15FF05ECA}" dt="2021-10-26T22:09:42.927" v="471"/>
          <ac:spMkLst>
            <pc:docMk/>
            <pc:sldMk cId="725318371" sldId="392"/>
            <ac:spMk id="2" creationId="{1E609E8A-1F01-468C-93FD-51E99A5D8BC4}"/>
          </ac:spMkLst>
        </pc:spChg>
        <pc:spChg chg="mod">
          <ac:chgData name="Shanahan, Megan" userId="e580b9bd-491f-4ffb-a7d9-3f5dc6888c54" providerId="ADAL" clId="{4708B8CF-83A5-4690-82FF-02C15FF05ECA}" dt="2021-10-26T22:10:14.252" v="484" actId="1076"/>
          <ac:spMkLst>
            <pc:docMk/>
            <pc:sldMk cId="725318371" sldId="392"/>
            <ac:spMk id="3" creationId="{5FB99378-23E9-4066-AB93-C6FFB8D36A86}"/>
          </ac:spMkLst>
        </pc:spChg>
      </pc:sldChg>
      <pc:sldChg chg="modSp mod modTransition">
        <pc:chgData name="Shanahan, Megan" userId="e580b9bd-491f-4ffb-a7d9-3f5dc6888c54" providerId="ADAL" clId="{4708B8CF-83A5-4690-82FF-02C15FF05ECA}" dt="2021-10-28T16:36:56.103" v="1711"/>
        <pc:sldMkLst>
          <pc:docMk/>
          <pc:sldMk cId="4209895612" sldId="469"/>
        </pc:sldMkLst>
        <pc:spChg chg="mod">
          <ac:chgData name="Shanahan, Megan" userId="e580b9bd-491f-4ffb-a7d9-3f5dc6888c54" providerId="ADAL" clId="{4708B8CF-83A5-4690-82FF-02C15FF05ECA}" dt="2021-10-26T22:12:50.418" v="509" actId="2711"/>
          <ac:spMkLst>
            <pc:docMk/>
            <pc:sldMk cId="4209895612" sldId="469"/>
            <ac:spMk id="16" creationId="{2698791F-F969-8F4F-9B81-D0A8F2F2C990}"/>
          </ac:spMkLst>
        </pc:spChg>
        <pc:spChg chg="mod">
          <ac:chgData name="Shanahan, Megan" userId="e580b9bd-491f-4ffb-a7d9-3f5dc6888c54" providerId="ADAL" clId="{4708B8CF-83A5-4690-82FF-02C15FF05ECA}" dt="2021-10-26T23:04:17.241" v="803" actId="1076"/>
          <ac:spMkLst>
            <pc:docMk/>
            <pc:sldMk cId="4209895612" sldId="469"/>
            <ac:spMk id="17" creationId="{BDC36E75-59CA-2046-AD93-5761099B23AE}"/>
          </ac:spMkLst>
        </pc:spChg>
        <pc:spChg chg="mod">
          <ac:chgData name="Shanahan, Megan" userId="e580b9bd-491f-4ffb-a7d9-3f5dc6888c54" providerId="ADAL" clId="{4708B8CF-83A5-4690-82FF-02C15FF05ECA}" dt="2021-10-26T23:04:31.321" v="810" actId="1076"/>
          <ac:spMkLst>
            <pc:docMk/>
            <pc:sldMk cId="4209895612" sldId="469"/>
            <ac:spMk id="20" creationId="{79F84B59-1169-7648-86CC-55DB0B9DE589}"/>
          </ac:spMkLst>
        </pc:spChg>
        <pc:spChg chg="mod">
          <ac:chgData name="Shanahan, Megan" userId="e580b9bd-491f-4ffb-a7d9-3f5dc6888c54" providerId="ADAL" clId="{4708B8CF-83A5-4690-82FF-02C15FF05ECA}" dt="2021-10-26T23:04:46.657" v="814" actId="1076"/>
          <ac:spMkLst>
            <pc:docMk/>
            <pc:sldMk cId="4209895612" sldId="469"/>
            <ac:spMk id="21" creationId="{2DB5EEAA-37CB-444B-827C-F706A415C9FF}"/>
          </ac:spMkLst>
        </pc:spChg>
        <pc:spChg chg="mod">
          <ac:chgData name="Shanahan, Megan" userId="e580b9bd-491f-4ffb-a7d9-3f5dc6888c54" providerId="ADAL" clId="{4708B8CF-83A5-4690-82FF-02C15FF05ECA}" dt="2021-10-26T22:12:16.975" v="497" actId="2711"/>
          <ac:spMkLst>
            <pc:docMk/>
            <pc:sldMk cId="4209895612" sldId="469"/>
            <ac:spMk id="28" creationId="{EA1AFC10-6D59-C342-835B-EEF4015EFC4B}"/>
          </ac:spMkLst>
        </pc:spChg>
        <pc:spChg chg="mod">
          <ac:chgData name="Shanahan, Megan" userId="e580b9bd-491f-4ffb-a7d9-3f5dc6888c54" providerId="ADAL" clId="{4708B8CF-83A5-4690-82FF-02C15FF05ECA}" dt="2021-10-26T22:12:20.853" v="498" actId="2711"/>
          <ac:spMkLst>
            <pc:docMk/>
            <pc:sldMk cId="4209895612" sldId="469"/>
            <ac:spMk id="29" creationId="{C1C5F9B8-B4DD-354E-B8DD-3B49FEB3B7B5}"/>
          </ac:spMkLst>
        </pc:spChg>
        <pc:spChg chg="mod">
          <ac:chgData name="Shanahan, Megan" userId="e580b9bd-491f-4ffb-a7d9-3f5dc6888c54" providerId="ADAL" clId="{4708B8CF-83A5-4690-82FF-02C15FF05ECA}" dt="2021-10-26T22:12:16.975" v="497" actId="2711"/>
          <ac:spMkLst>
            <pc:docMk/>
            <pc:sldMk cId="4209895612" sldId="469"/>
            <ac:spMk id="30" creationId="{E90B1A8B-C516-5347-858E-F7B311F120F4}"/>
          </ac:spMkLst>
        </pc:spChg>
        <pc:spChg chg="mod">
          <ac:chgData name="Shanahan, Megan" userId="e580b9bd-491f-4ffb-a7d9-3f5dc6888c54" providerId="ADAL" clId="{4708B8CF-83A5-4690-82FF-02C15FF05ECA}" dt="2021-10-26T22:12:16.975" v="497" actId="2711"/>
          <ac:spMkLst>
            <pc:docMk/>
            <pc:sldMk cId="4209895612" sldId="469"/>
            <ac:spMk id="32" creationId="{B7816EE6-4678-8148-ACDF-09468CC1041E}"/>
          </ac:spMkLst>
        </pc:spChg>
        <pc:spChg chg="mod">
          <ac:chgData name="Shanahan, Megan" userId="e580b9bd-491f-4ffb-a7d9-3f5dc6888c54" providerId="ADAL" clId="{4708B8CF-83A5-4690-82FF-02C15FF05ECA}" dt="2021-10-26T23:04:36.649" v="812" actId="1076"/>
          <ac:spMkLst>
            <pc:docMk/>
            <pc:sldMk cId="4209895612" sldId="469"/>
            <ac:spMk id="37" creationId="{495012BA-AA15-5746-B165-2AE035B9ACCE}"/>
          </ac:spMkLst>
        </pc:spChg>
        <pc:spChg chg="mod">
          <ac:chgData name="Shanahan, Megan" userId="e580b9bd-491f-4ffb-a7d9-3f5dc6888c54" providerId="ADAL" clId="{4708B8CF-83A5-4690-82FF-02C15FF05ECA}" dt="2021-10-26T23:04:39.481" v="813" actId="1076"/>
          <ac:spMkLst>
            <pc:docMk/>
            <pc:sldMk cId="4209895612" sldId="469"/>
            <ac:spMk id="38" creationId="{4F127B34-87EB-B84F-B0CF-B7556C2AF8A6}"/>
          </ac:spMkLst>
        </pc:spChg>
        <pc:spChg chg="mod">
          <ac:chgData name="Shanahan, Megan" userId="e580b9bd-491f-4ffb-a7d9-3f5dc6888c54" providerId="ADAL" clId="{4708B8CF-83A5-4690-82FF-02C15FF05ECA}" dt="2021-10-26T23:04:28.133" v="809" actId="404"/>
          <ac:spMkLst>
            <pc:docMk/>
            <pc:sldMk cId="4209895612" sldId="469"/>
            <ac:spMk id="39" creationId="{E2E104B7-BD51-3C4C-95B5-5BA3E5BC9DC1}"/>
          </ac:spMkLst>
        </pc:spChg>
        <pc:spChg chg="mod">
          <ac:chgData name="Shanahan, Megan" userId="e580b9bd-491f-4ffb-a7d9-3f5dc6888c54" providerId="ADAL" clId="{4708B8CF-83A5-4690-82FF-02C15FF05ECA}" dt="2021-10-26T23:04:28.133" v="809" actId="404"/>
          <ac:spMkLst>
            <pc:docMk/>
            <pc:sldMk cId="4209895612" sldId="469"/>
            <ac:spMk id="40" creationId="{09CEBA90-BBB7-4D41-BB22-4B7B91CEFA92}"/>
          </ac:spMkLst>
        </pc:spChg>
        <pc:spChg chg="mod">
          <ac:chgData name="Shanahan, Megan" userId="e580b9bd-491f-4ffb-a7d9-3f5dc6888c54" providerId="ADAL" clId="{4708B8CF-83A5-4690-82FF-02C15FF05ECA}" dt="2021-10-26T23:04:25.389" v="807" actId="404"/>
          <ac:spMkLst>
            <pc:docMk/>
            <pc:sldMk cId="4209895612" sldId="469"/>
            <ac:spMk id="41" creationId="{DD175204-81FE-DF4A-A17B-6DDFB34C3D4E}"/>
          </ac:spMkLst>
        </pc:spChg>
        <pc:spChg chg="mod">
          <ac:chgData name="Shanahan, Megan" userId="e580b9bd-491f-4ffb-a7d9-3f5dc6888c54" providerId="ADAL" clId="{4708B8CF-83A5-4690-82FF-02C15FF05ECA}" dt="2021-10-26T23:04:25.389" v="807" actId="404"/>
          <ac:spMkLst>
            <pc:docMk/>
            <pc:sldMk cId="4209895612" sldId="469"/>
            <ac:spMk id="42" creationId="{E38B12F4-6B1E-0C49-BB55-4BFF5E03B938}"/>
          </ac:spMkLst>
        </pc:spChg>
        <pc:spChg chg="mod">
          <ac:chgData name="Shanahan, Megan" userId="e580b9bd-491f-4ffb-a7d9-3f5dc6888c54" providerId="ADAL" clId="{4708B8CF-83A5-4690-82FF-02C15FF05ECA}" dt="2021-10-26T22:12:57.546" v="510" actId="114"/>
          <ac:spMkLst>
            <pc:docMk/>
            <pc:sldMk cId="4209895612" sldId="469"/>
            <ac:spMk id="45" creationId="{7F4A3764-74AD-9447-BC15-629B5D8447DF}"/>
          </ac:spMkLst>
        </pc:spChg>
        <pc:spChg chg="mod">
          <ac:chgData name="Shanahan, Megan" userId="e580b9bd-491f-4ffb-a7d9-3f5dc6888c54" providerId="ADAL" clId="{4708B8CF-83A5-4690-82FF-02C15FF05ECA}" dt="2021-10-26T22:12:16.975" v="497" actId="2711"/>
          <ac:spMkLst>
            <pc:docMk/>
            <pc:sldMk cId="4209895612" sldId="469"/>
            <ac:spMk id="52" creationId="{430F3961-0794-7E47-B9D2-68F82CF7AB6C}"/>
          </ac:spMkLst>
        </pc:spChg>
      </pc:sldChg>
      <pc:sldChg chg="addSp delSp modSp new mod ord">
        <pc:chgData name="Shanahan, Megan" userId="e580b9bd-491f-4ffb-a7d9-3f5dc6888c54" providerId="ADAL" clId="{4708B8CF-83A5-4690-82FF-02C15FF05ECA}" dt="2021-10-26T23:05:00.797" v="817" actId="404"/>
        <pc:sldMkLst>
          <pc:docMk/>
          <pc:sldMk cId="994487754" sldId="470"/>
        </pc:sldMkLst>
        <pc:spChg chg="mod">
          <ac:chgData name="Shanahan, Megan" userId="e580b9bd-491f-4ffb-a7d9-3f5dc6888c54" providerId="ADAL" clId="{4708B8CF-83A5-4690-82FF-02C15FF05ECA}" dt="2021-10-26T23:05:00.797" v="817" actId="404"/>
          <ac:spMkLst>
            <pc:docMk/>
            <pc:sldMk cId="994487754" sldId="470"/>
            <ac:spMk id="2" creationId="{5FB73F7B-D88D-42A6-95EF-CA6373275338}"/>
          </ac:spMkLst>
        </pc:spChg>
        <pc:spChg chg="del">
          <ac:chgData name="Shanahan, Megan" userId="e580b9bd-491f-4ffb-a7d9-3f5dc6888c54" providerId="ADAL" clId="{4708B8CF-83A5-4690-82FF-02C15FF05ECA}" dt="2021-10-26T22:16:55.549" v="517"/>
          <ac:spMkLst>
            <pc:docMk/>
            <pc:sldMk cId="994487754" sldId="470"/>
            <ac:spMk id="3" creationId="{682CBBB5-653C-41A5-AF4B-C1E41FD49F70}"/>
          </ac:spMkLst>
        </pc:spChg>
        <pc:picChg chg="add mod">
          <ac:chgData name="Shanahan, Megan" userId="e580b9bd-491f-4ffb-a7d9-3f5dc6888c54" providerId="ADAL" clId="{4708B8CF-83A5-4690-82FF-02C15FF05ECA}" dt="2021-10-26T22:17:04.469" v="522" actId="1076"/>
          <ac:picMkLst>
            <pc:docMk/>
            <pc:sldMk cId="994487754" sldId="470"/>
            <ac:picMk id="5" creationId="{4D8DF44C-7515-467A-B2D0-075836B17C79}"/>
          </ac:picMkLst>
        </pc:picChg>
      </pc:sldChg>
      <pc:sldChg chg="new del">
        <pc:chgData name="Shanahan, Megan" userId="e580b9bd-491f-4ffb-a7d9-3f5dc6888c54" providerId="ADAL" clId="{4708B8CF-83A5-4690-82FF-02C15FF05ECA}" dt="2021-10-26T22:16:37.933" v="512" actId="47"/>
        <pc:sldMkLst>
          <pc:docMk/>
          <pc:sldMk cId="3448618367" sldId="470"/>
        </pc:sldMkLst>
      </pc:sldChg>
      <pc:sldChg chg="modSp new mod ord">
        <pc:chgData name="Shanahan, Megan" userId="e580b9bd-491f-4ffb-a7d9-3f5dc6888c54" providerId="ADAL" clId="{4708B8CF-83A5-4690-82FF-02C15FF05ECA}" dt="2021-10-26T22:18:06.941" v="553" actId="27636"/>
        <pc:sldMkLst>
          <pc:docMk/>
          <pc:sldMk cId="3252385484" sldId="471"/>
        </pc:sldMkLst>
        <pc:spChg chg="mod">
          <ac:chgData name="Shanahan, Megan" userId="e580b9bd-491f-4ffb-a7d9-3f5dc6888c54" providerId="ADAL" clId="{4708B8CF-83A5-4690-82FF-02C15FF05ECA}" dt="2021-10-26T22:17:37.588" v="526"/>
          <ac:spMkLst>
            <pc:docMk/>
            <pc:sldMk cId="3252385484" sldId="471"/>
            <ac:spMk id="2" creationId="{AD2F1480-38C8-42FA-85C5-DF6970CF2049}"/>
          </ac:spMkLst>
        </pc:spChg>
        <pc:spChg chg="mod">
          <ac:chgData name="Shanahan, Megan" userId="e580b9bd-491f-4ffb-a7d9-3f5dc6888c54" providerId="ADAL" clId="{4708B8CF-83A5-4690-82FF-02C15FF05ECA}" dt="2021-10-26T22:18:06.941" v="553" actId="27636"/>
          <ac:spMkLst>
            <pc:docMk/>
            <pc:sldMk cId="3252385484" sldId="471"/>
            <ac:spMk id="3" creationId="{CDDD4860-2D60-4FCB-BCE3-9C55DF716656}"/>
          </ac:spMkLst>
        </pc:spChg>
      </pc:sldChg>
      <pc:sldChg chg="addSp modSp new mod">
        <pc:chgData name="Shanahan, Megan" userId="e580b9bd-491f-4ffb-a7d9-3f5dc6888c54" providerId="ADAL" clId="{4708B8CF-83A5-4690-82FF-02C15FF05ECA}" dt="2021-10-26T23:05:22.090" v="819" actId="1076"/>
        <pc:sldMkLst>
          <pc:docMk/>
          <pc:sldMk cId="2366976874" sldId="472"/>
        </pc:sldMkLst>
        <pc:spChg chg="mod">
          <ac:chgData name="Shanahan, Megan" userId="e580b9bd-491f-4ffb-a7d9-3f5dc6888c54" providerId="ADAL" clId="{4708B8CF-83A5-4690-82FF-02C15FF05ECA}" dt="2021-10-26T22:21:16.076" v="591" actId="1076"/>
          <ac:spMkLst>
            <pc:docMk/>
            <pc:sldMk cId="2366976874" sldId="472"/>
            <ac:spMk id="2" creationId="{CDC97A90-06F6-4335-A305-2F244CDBF2D0}"/>
          </ac:spMkLst>
        </pc:spChg>
        <pc:spChg chg="mod">
          <ac:chgData name="Shanahan, Megan" userId="e580b9bd-491f-4ffb-a7d9-3f5dc6888c54" providerId="ADAL" clId="{4708B8CF-83A5-4690-82FF-02C15FF05ECA}" dt="2021-10-26T22:21:05.423" v="587"/>
          <ac:spMkLst>
            <pc:docMk/>
            <pc:sldMk cId="2366976874" sldId="472"/>
            <ac:spMk id="3" creationId="{D93D60BC-958B-4641-ABED-15471439BEE1}"/>
          </ac:spMkLst>
        </pc:spChg>
        <pc:spChg chg="add mod">
          <ac:chgData name="Shanahan, Megan" userId="e580b9bd-491f-4ffb-a7d9-3f5dc6888c54" providerId="ADAL" clId="{4708B8CF-83A5-4690-82FF-02C15FF05ECA}" dt="2021-10-26T22:22:28.461" v="599" actId="1076"/>
          <ac:spMkLst>
            <pc:docMk/>
            <pc:sldMk cId="2366976874" sldId="472"/>
            <ac:spMk id="6" creationId="{9CA874EC-32FA-4851-A42D-5E7BA9C69BE9}"/>
          </ac:spMkLst>
        </pc:spChg>
        <pc:graphicFrameChg chg="add mod modGraphic">
          <ac:chgData name="Shanahan, Megan" userId="e580b9bd-491f-4ffb-a7d9-3f5dc6888c54" providerId="ADAL" clId="{4708B8CF-83A5-4690-82FF-02C15FF05ECA}" dt="2021-10-26T23:05:22.090" v="819" actId="1076"/>
          <ac:graphicFrameMkLst>
            <pc:docMk/>
            <pc:sldMk cId="2366976874" sldId="472"/>
            <ac:graphicFrameMk id="5" creationId="{357AB024-7DD4-4C12-9790-CAE4D34A8185}"/>
          </ac:graphicFrameMkLst>
        </pc:graphicFrameChg>
      </pc:sldChg>
      <pc:sldChg chg="modSp add del mod ord">
        <pc:chgData name="Shanahan, Megan" userId="e580b9bd-491f-4ffb-a7d9-3f5dc6888c54" providerId="ADAL" clId="{4708B8CF-83A5-4690-82FF-02C15FF05ECA}" dt="2021-10-27T13:20:24.113" v="825" actId="47"/>
        <pc:sldMkLst>
          <pc:docMk/>
          <pc:sldMk cId="678139055" sldId="473"/>
        </pc:sldMkLst>
        <pc:spChg chg="mod">
          <ac:chgData name="Shanahan, Megan" userId="e580b9bd-491f-4ffb-a7d9-3f5dc6888c54" providerId="ADAL" clId="{4708B8CF-83A5-4690-82FF-02C15FF05ECA}" dt="2021-10-26T22:19:10.391" v="566" actId="20577"/>
          <ac:spMkLst>
            <pc:docMk/>
            <pc:sldMk cId="678139055" sldId="473"/>
            <ac:spMk id="30" creationId="{3252CB28-CF32-EA48-A5B8-585E706AB9E0}"/>
          </ac:spMkLst>
        </pc:spChg>
      </pc:sldChg>
      <pc:sldChg chg="modSp new mod ord">
        <pc:chgData name="Shanahan, Megan" userId="e580b9bd-491f-4ffb-a7d9-3f5dc6888c54" providerId="ADAL" clId="{4708B8CF-83A5-4690-82FF-02C15FF05ECA}" dt="2021-10-26T22:29:54.801" v="607" actId="27636"/>
        <pc:sldMkLst>
          <pc:docMk/>
          <pc:sldMk cId="826872347" sldId="474"/>
        </pc:sldMkLst>
        <pc:spChg chg="mod">
          <ac:chgData name="Shanahan, Megan" userId="e580b9bd-491f-4ffb-a7d9-3f5dc6888c54" providerId="ADAL" clId="{4708B8CF-83A5-4690-82FF-02C15FF05ECA}" dt="2021-10-26T22:29:48.801" v="605"/>
          <ac:spMkLst>
            <pc:docMk/>
            <pc:sldMk cId="826872347" sldId="474"/>
            <ac:spMk id="2" creationId="{87F41926-97EB-442A-849F-D7651DFC0BF5}"/>
          </ac:spMkLst>
        </pc:spChg>
        <pc:spChg chg="mod">
          <ac:chgData name="Shanahan, Megan" userId="e580b9bd-491f-4ffb-a7d9-3f5dc6888c54" providerId="ADAL" clId="{4708B8CF-83A5-4690-82FF-02C15FF05ECA}" dt="2021-10-26T22:29:54.801" v="607" actId="27636"/>
          <ac:spMkLst>
            <pc:docMk/>
            <pc:sldMk cId="826872347" sldId="474"/>
            <ac:spMk id="3" creationId="{74CF147A-37CD-48E0-853A-375A31F538B7}"/>
          </ac:spMkLst>
        </pc:spChg>
      </pc:sldChg>
      <pc:sldChg chg="modSp new mod">
        <pc:chgData name="Shanahan, Megan" userId="e580b9bd-491f-4ffb-a7d9-3f5dc6888c54" providerId="ADAL" clId="{4708B8CF-83A5-4690-82FF-02C15FF05ECA}" dt="2021-10-26T22:30:42.476" v="626" actId="27636"/>
        <pc:sldMkLst>
          <pc:docMk/>
          <pc:sldMk cId="677320542" sldId="475"/>
        </pc:sldMkLst>
        <pc:spChg chg="mod">
          <ac:chgData name="Shanahan, Megan" userId="e580b9bd-491f-4ffb-a7d9-3f5dc6888c54" providerId="ADAL" clId="{4708B8CF-83A5-4690-82FF-02C15FF05ECA}" dt="2021-10-26T22:30:11.723" v="609"/>
          <ac:spMkLst>
            <pc:docMk/>
            <pc:sldMk cId="677320542" sldId="475"/>
            <ac:spMk id="2" creationId="{3320C4F6-2B0C-430F-9759-57E3AFCE2569}"/>
          </ac:spMkLst>
        </pc:spChg>
        <pc:spChg chg="mod">
          <ac:chgData name="Shanahan, Megan" userId="e580b9bd-491f-4ffb-a7d9-3f5dc6888c54" providerId="ADAL" clId="{4708B8CF-83A5-4690-82FF-02C15FF05ECA}" dt="2021-10-26T22:30:42.476" v="626" actId="27636"/>
          <ac:spMkLst>
            <pc:docMk/>
            <pc:sldMk cId="677320542" sldId="475"/>
            <ac:spMk id="3" creationId="{38E74C38-7727-4981-87BD-ADAF990441A7}"/>
          </ac:spMkLst>
        </pc:spChg>
      </pc:sldChg>
      <pc:sldChg chg="modSp new mod">
        <pc:chgData name="Shanahan, Megan" userId="e580b9bd-491f-4ffb-a7d9-3f5dc6888c54" providerId="ADAL" clId="{4708B8CF-83A5-4690-82FF-02C15FF05ECA}" dt="2021-10-26T22:47:02.204" v="633" actId="403"/>
        <pc:sldMkLst>
          <pc:docMk/>
          <pc:sldMk cId="4257014421" sldId="476"/>
        </pc:sldMkLst>
        <pc:spChg chg="mod">
          <ac:chgData name="Shanahan, Megan" userId="e580b9bd-491f-4ffb-a7d9-3f5dc6888c54" providerId="ADAL" clId="{4708B8CF-83A5-4690-82FF-02C15FF05ECA}" dt="2021-10-26T22:46:44.196" v="628"/>
          <ac:spMkLst>
            <pc:docMk/>
            <pc:sldMk cId="4257014421" sldId="476"/>
            <ac:spMk id="2" creationId="{FB19EC77-3A0E-456A-80E5-6A9A6CE62907}"/>
          </ac:spMkLst>
        </pc:spChg>
        <pc:spChg chg="mod">
          <ac:chgData name="Shanahan, Megan" userId="e580b9bd-491f-4ffb-a7d9-3f5dc6888c54" providerId="ADAL" clId="{4708B8CF-83A5-4690-82FF-02C15FF05ECA}" dt="2021-10-26T22:47:02.204" v="633" actId="403"/>
          <ac:spMkLst>
            <pc:docMk/>
            <pc:sldMk cId="4257014421" sldId="476"/>
            <ac:spMk id="3" creationId="{E30B7C97-55E5-4AB8-AD03-F4C5E2979E0E}"/>
          </ac:spMkLst>
        </pc:spChg>
      </pc:sldChg>
      <pc:sldChg chg="modSp new mod">
        <pc:chgData name="Shanahan, Megan" userId="e580b9bd-491f-4ffb-a7d9-3f5dc6888c54" providerId="ADAL" clId="{4708B8CF-83A5-4690-82FF-02C15FF05ECA}" dt="2021-10-26T23:05:41.791" v="820" actId="113"/>
        <pc:sldMkLst>
          <pc:docMk/>
          <pc:sldMk cId="4080582710" sldId="477"/>
        </pc:sldMkLst>
        <pc:spChg chg="mod">
          <ac:chgData name="Shanahan, Megan" userId="e580b9bd-491f-4ffb-a7d9-3f5dc6888c54" providerId="ADAL" clId="{4708B8CF-83A5-4690-82FF-02C15FF05ECA}" dt="2021-10-26T22:51:16.493" v="635"/>
          <ac:spMkLst>
            <pc:docMk/>
            <pc:sldMk cId="4080582710" sldId="477"/>
            <ac:spMk id="2" creationId="{DF972AE1-A6E9-4797-9CB5-CDC590E7A1B5}"/>
          </ac:spMkLst>
        </pc:spChg>
        <pc:spChg chg="mod">
          <ac:chgData name="Shanahan, Megan" userId="e580b9bd-491f-4ffb-a7d9-3f5dc6888c54" providerId="ADAL" clId="{4708B8CF-83A5-4690-82FF-02C15FF05ECA}" dt="2021-10-26T23:05:41.791" v="820" actId="113"/>
          <ac:spMkLst>
            <pc:docMk/>
            <pc:sldMk cId="4080582710" sldId="477"/>
            <ac:spMk id="3" creationId="{8D509C76-AB27-4F13-82F6-2401927E7935}"/>
          </ac:spMkLst>
        </pc:spChg>
      </pc:sldChg>
      <pc:sldChg chg="modSp new mod">
        <pc:chgData name="Shanahan, Megan" userId="e580b9bd-491f-4ffb-a7d9-3f5dc6888c54" providerId="ADAL" clId="{4708B8CF-83A5-4690-82FF-02C15FF05ECA}" dt="2021-10-26T23:05:48.758" v="821" actId="20577"/>
        <pc:sldMkLst>
          <pc:docMk/>
          <pc:sldMk cId="2920527511" sldId="478"/>
        </pc:sldMkLst>
        <pc:spChg chg="mod">
          <ac:chgData name="Shanahan, Megan" userId="e580b9bd-491f-4ffb-a7d9-3f5dc6888c54" providerId="ADAL" clId="{4708B8CF-83A5-4690-82FF-02C15FF05ECA}" dt="2021-10-26T22:54:26.011" v="684" actId="2711"/>
          <ac:spMkLst>
            <pc:docMk/>
            <pc:sldMk cId="2920527511" sldId="478"/>
            <ac:spMk id="2" creationId="{3DEFDDC7-E834-4C47-B464-53B7470EA364}"/>
          </ac:spMkLst>
        </pc:spChg>
        <pc:spChg chg="mod">
          <ac:chgData name="Shanahan, Megan" userId="e580b9bd-491f-4ffb-a7d9-3f5dc6888c54" providerId="ADAL" clId="{4708B8CF-83A5-4690-82FF-02C15FF05ECA}" dt="2021-10-26T23:05:48.758" v="821" actId="20577"/>
          <ac:spMkLst>
            <pc:docMk/>
            <pc:sldMk cId="2920527511" sldId="478"/>
            <ac:spMk id="3" creationId="{1F17E3FF-ABE6-4DF1-A5D8-025B53F1EE1F}"/>
          </ac:spMkLst>
        </pc:spChg>
      </pc:sldChg>
      <pc:sldChg chg="modSp new mod">
        <pc:chgData name="Shanahan, Megan" userId="e580b9bd-491f-4ffb-a7d9-3f5dc6888c54" providerId="ADAL" clId="{4708B8CF-83A5-4690-82FF-02C15FF05ECA}" dt="2021-10-26T22:54:31.229" v="686" actId="403"/>
        <pc:sldMkLst>
          <pc:docMk/>
          <pc:sldMk cId="2627084559" sldId="479"/>
        </pc:sldMkLst>
        <pc:spChg chg="mod">
          <ac:chgData name="Shanahan, Megan" userId="e580b9bd-491f-4ffb-a7d9-3f5dc6888c54" providerId="ADAL" clId="{4708B8CF-83A5-4690-82FF-02C15FF05ECA}" dt="2021-10-26T22:54:31.229" v="686" actId="403"/>
          <ac:spMkLst>
            <pc:docMk/>
            <pc:sldMk cId="2627084559" sldId="479"/>
            <ac:spMk id="2" creationId="{5D92CC20-5ACB-406A-815F-009B50E7F336}"/>
          </ac:spMkLst>
        </pc:spChg>
        <pc:spChg chg="mod">
          <ac:chgData name="Shanahan, Megan" userId="e580b9bd-491f-4ffb-a7d9-3f5dc6888c54" providerId="ADAL" clId="{4708B8CF-83A5-4690-82FF-02C15FF05ECA}" dt="2021-10-26T22:53:54.037" v="679" actId="207"/>
          <ac:spMkLst>
            <pc:docMk/>
            <pc:sldMk cId="2627084559" sldId="479"/>
            <ac:spMk id="3" creationId="{BA1C881A-326A-4200-A563-A9EA4B642500}"/>
          </ac:spMkLst>
        </pc:spChg>
      </pc:sldChg>
      <pc:sldChg chg="addSp modSp new mod">
        <pc:chgData name="Shanahan, Megan" userId="e580b9bd-491f-4ffb-a7d9-3f5dc6888c54" providerId="ADAL" clId="{4708B8CF-83A5-4690-82FF-02C15FF05ECA}" dt="2021-10-26T22:55:38.898" v="712" actId="1076"/>
        <pc:sldMkLst>
          <pc:docMk/>
          <pc:sldMk cId="3934526293" sldId="480"/>
        </pc:sldMkLst>
        <pc:spChg chg="mod">
          <ac:chgData name="Shanahan, Megan" userId="e580b9bd-491f-4ffb-a7d9-3f5dc6888c54" providerId="ADAL" clId="{4708B8CF-83A5-4690-82FF-02C15FF05ECA}" dt="2021-10-26T22:54:39.221" v="688" actId="113"/>
          <ac:spMkLst>
            <pc:docMk/>
            <pc:sldMk cId="3934526293" sldId="480"/>
            <ac:spMk id="2" creationId="{5AB1B7E4-788E-4B02-925A-EF55CB6A1743}"/>
          </ac:spMkLst>
        </pc:spChg>
        <pc:spChg chg="mod">
          <ac:chgData name="Shanahan, Megan" userId="e580b9bd-491f-4ffb-a7d9-3f5dc6888c54" providerId="ADAL" clId="{4708B8CF-83A5-4690-82FF-02C15FF05ECA}" dt="2021-10-26T22:55:38.898" v="712" actId="1076"/>
          <ac:spMkLst>
            <pc:docMk/>
            <pc:sldMk cId="3934526293" sldId="480"/>
            <ac:spMk id="3" creationId="{89EF52F0-3556-48CF-BD87-F20FE68EE52A}"/>
          </ac:spMkLst>
        </pc:spChg>
        <pc:picChg chg="add mod modCrop">
          <ac:chgData name="Shanahan, Megan" userId="e580b9bd-491f-4ffb-a7d9-3f5dc6888c54" providerId="ADAL" clId="{4708B8CF-83A5-4690-82FF-02C15FF05ECA}" dt="2021-10-26T22:55:30.682" v="711" actId="1076"/>
          <ac:picMkLst>
            <pc:docMk/>
            <pc:sldMk cId="3934526293" sldId="480"/>
            <ac:picMk id="5" creationId="{D19BC179-46B8-4BD2-953F-84EAEA71926A}"/>
          </ac:picMkLst>
        </pc:picChg>
      </pc:sldChg>
      <pc:sldChg chg="modSp new mod">
        <pc:chgData name="Shanahan, Megan" userId="e580b9bd-491f-4ffb-a7d9-3f5dc6888c54" providerId="ADAL" clId="{4708B8CF-83A5-4690-82FF-02C15FF05ECA}" dt="2021-10-26T22:56:10.261" v="730" actId="207"/>
        <pc:sldMkLst>
          <pc:docMk/>
          <pc:sldMk cId="43442150" sldId="481"/>
        </pc:sldMkLst>
        <pc:spChg chg="mod">
          <ac:chgData name="Shanahan, Megan" userId="e580b9bd-491f-4ffb-a7d9-3f5dc6888c54" providerId="ADAL" clId="{4708B8CF-83A5-4690-82FF-02C15FF05ECA}" dt="2021-10-26T22:55:51.347" v="726" actId="20577"/>
          <ac:spMkLst>
            <pc:docMk/>
            <pc:sldMk cId="43442150" sldId="481"/>
            <ac:spMk id="2" creationId="{2FC6373A-6458-4FCD-8411-EFCB442675CD}"/>
          </ac:spMkLst>
        </pc:spChg>
        <pc:spChg chg="mod">
          <ac:chgData name="Shanahan, Megan" userId="e580b9bd-491f-4ffb-a7d9-3f5dc6888c54" providerId="ADAL" clId="{4708B8CF-83A5-4690-82FF-02C15FF05ECA}" dt="2021-10-26T22:56:10.261" v="730" actId="207"/>
          <ac:spMkLst>
            <pc:docMk/>
            <pc:sldMk cId="43442150" sldId="481"/>
            <ac:spMk id="3" creationId="{525E70DB-F1A1-4480-9BFE-BEEFC1DBC557}"/>
          </ac:spMkLst>
        </pc:spChg>
      </pc:sldChg>
      <pc:sldChg chg="addSp delSp modSp new mod">
        <pc:chgData name="Shanahan, Megan" userId="e580b9bd-491f-4ffb-a7d9-3f5dc6888c54" providerId="ADAL" clId="{4708B8CF-83A5-4690-82FF-02C15FF05ECA}" dt="2021-10-27T13:34:56.750" v="829" actId="1076"/>
        <pc:sldMkLst>
          <pc:docMk/>
          <pc:sldMk cId="2722653892" sldId="482"/>
        </pc:sldMkLst>
        <pc:spChg chg="del">
          <ac:chgData name="Shanahan, Megan" userId="e580b9bd-491f-4ffb-a7d9-3f5dc6888c54" providerId="ADAL" clId="{4708B8CF-83A5-4690-82FF-02C15FF05ECA}" dt="2021-10-26T22:58:09.755" v="739" actId="478"/>
          <ac:spMkLst>
            <pc:docMk/>
            <pc:sldMk cId="2722653892" sldId="482"/>
            <ac:spMk id="2" creationId="{1246DD3C-35E6-45D7-B2B3-F7BC92205B76}"/>
          </ac:spMkLst>
        </pc:spChg>
        <pc:spChg chg="mod">
          <ac:chgData name="Shanahan, Megan" userId="e580b9bd-491f-4ffb-a7d9-3f5dc6888c54" providerId="ADAL" clId="{4708B8CF-83A5-4690-82FF-02C15FF05ECA}" dt="2021-10-26T23:02:12.278" v="794" actId="113"/>
          <ac:spMkLst>
            <pc:docMk/>
            <pc:sldMk cId="2722653892" sldId="482"/>
            <ac:spMk id="3" creationId="{2FF13A67-276B-492E-9363-7D01D7B2671F}"/>
          </ac:spMkLst>
        </pc:spChg>
        <pc:spChg chg="add del mod">
          <ac:chgData name="Shanahan, Megan" userId="e580b9bd-491f-4ffb-a7d9-3f5dc6888c54" providerId="ADAL" clId="{4708B8CF-83A5-4690-82FF-02C15FF05ECA}" dt="2021-10-26T22:58:04.055" v="737" actId="478"/>
          <ac:spMkLst>
            <pc:docMk/>
            <pc:sldMk cId="2722653892" sldId="482"/>
            <ac:spMk id="5" creationId="{E4A8341E-AF05-4A1E-B902-01FF64D78FC8}"/>
          </ac:spMkLst>
        </pc:spChg>
        <pc:spChg chg="add mod">
          <ac:chgData name="Shanahan, Megan" userId="e580b9bd-491f-4ffb-a7d9-3f5dc6888c54" providerId="ADAL" clId="{4708B8CF-83A5-4690-82FF-02C15FF05ECA}" dt="2021-10-26T23:00:25.692" v="768" actId="404"/>
          <ac:spMkLst>
            <pc:docMk/>
            <pc:sldMk cId="2722653892" sldId="482"/>
            <ac:spMk id="9" creationId="{B9ED726E-FF07-41D3-B293-FCCEBBD18F39}"/>
          </ac:spMkLst>
        </pc:spChg>
        <pc:spChg chg="add mod">
          <ac:chgData name="Shanahan, Megan" userId="e580b9bd-491f-4ffb-a7d9-3f5dc6888c54" providerId="ADAL" clId="{4708B8CF-83A5-4690-82FF-02C15FF05ECA}" dt="2021-10-26T22:59:25.700" v="754" actId="207"/>
          <ac:spMkLst>
            <pc:docMk/>
            <pc:sldMk cId="2722653892" sldId="482"/>
            <ac:spMk id="10" creationId="{BD951BF8-2A30-45D4-A66C-172467189CBE}"/>
          </ac:spMkLst>
        </pc:spChg>
        <pc:spChg chg="add mod">
          <ac:chgData name="Shanahan, Megan" userId="e580b9bd-491f-4ffb-a7d9-3f5dc6888c54" providerId="ADAL" clId="{4708B8CF-83A5-4690-82FF-02C15FF05ECA}" dt="2021-10-26T23:01:00.307" v="781" actId="14100"/>
          <ac:spMkLst>
            <pc:docMk/>
            <pc:sldMk cId="2722653892" sldId="482"/>
            <ac:spMk id="11" creationId="{FF6C33C3-70DF-4248-B077-4C60BAAFF657}"/>
          </ac:spMkLst>
        </pc:spChg>
        <pc:spChg chg="add mod">
          <ac:chgData name="Shanahan, Megan" userId="e580b9bd-491f-4ffb-a7d9-3f5dc6888c54" providerId="ADAL" clId="{4708B8CF-83A5-4690-82FF-02C15FF05ECA}" dt="2021-10-26T23:00:39.980" v="772" actId="1076"/>
          <ac:spMkLst>
            <pc:docMk/>
            <pc:sldMk cId="2722653892" sldId="482"/>
            <ac:spMk id="12" creationId="{9529EE16-1335-4C72-8300-6F93D5C4D298}"/>
          </ac:spMkLst>
        </pc:spChg>
        <pc:grpChg chg="add mod">
          <ac:chgData name="Shanahan, Megan" userId="e580b9bd-491f-4ffb-a7d9-3f5dc6888c54" providerId="ADAL" clId="{4708B8CF-83A5-4690-82FF-02C15FF05ECA}" dt="2021-10-27T13:34:56.750" v="829" actId="1076"/>
          <ac:grpSpMkLst>
            <pc:docMk/>
            <pc:sldMk cId="2722653892" sldId="482"/>
            <ac:grpSpMk id="6" creationId="{DD10E7C7-E5A2-4CB0-B0A9-860D204B5468}"/>
          </ac:grpSpMkLst>
        </pc:grpChg>
        <pc:picChg chg="mod">
          <ac:chgData name="Shanahan, Megan" userId="e580b9bd-491f-4ffb-a7d9-3f5dc6888c54" providerId="ADAL" clId="{4708B8CF-83A5-4690-82FF-02C15FF05ECA}" dt="2021-10-26T22:58:00.470" v="734"/>
          <ac:picMkLst>
            <pc:docMk/>
            <pc:sldMk cId="2722653892" sldId="482"/>
            <ac:picMk id="7" creationId="{A3F34022-5407-4AD5-AF9F-821DC0C58C3C}"/>
          </ac:picMkLst>
        </pc:picChg>
        <pc:picChg chg="mod">
          <ac:chgData name="Shanahan, Megan" userId="e580b9bd-491f-4ffb-a7d9-3f5dc6888c54" providerId="ADAL" clId="{4708B8CF-83A5-4690-82FF-02C15FF05ECA}" dt="2021-10-26T22:58:02.484" v="736" actId="1076"/>
          <ac:picMkLst>
            <pc:docMk/>
            <pc:sldMk cId="2722653892" sldId="482"/>
            <ac:picMk id="8" creationId="{58CC1A3D-AE4A-46D0-AC4C-D5DE2EDD0B2C}"/>
          </ac:picMkLst>
        </pc:picChg>
      </pc:sldChg>
      <pc:sldChg chg="modSp new del mod">
        <pc:chgData name="Shanahan, Megan" userId="e580b9bd-491f-4ffb-a7d9-3f5dc6888c54" providerId="ADAL" clId="{4708B8CF-83A5-4690-82FF-02C15FF05ECA}" dt="2021-10-27T22:31:05.130" v="1381" actId="47"/>
        <pc:sldMkLst>
          <pc:docMk/>
          <pc:sldMk cId="2988007724" sldId="483"/>
        </pc:sldMkLst>
        <pc:spChg chg="mod">
          <ac:chgData name="Shanahan, Megan" userId="e580b9bd-491f-4ffb-a7d9-3f5dc6888c54" providerId="ADAL" clId="{4708B8CF-83A5-4690-82FF-02C15FF05ECA}" dt="2021-10-27T22:30:46.385" v="1378"/>
          <ac:spMkLst>
            <pc:docMk/>
            <pc:sldMk cId="2988007724" sldId="483"/>
            <ac:spMk id="2" creationId="{E1D9AE72-FC98-4A8B-9B49-9B0A991420E7}"/>
          </ac:spMkLst>
        </pc:spChg>
      </pc:sldChg>
      <pc:sldChg chg="modSp add mod">
        <pc:chgData name="Shanahan, Megan" userId="e580b9bd-491f-4ffb-a7d9-3f5dc6888c54" providerId="ADAL" clId="{4708B8CF-83A5-4690-82FF-02C15FF05ECA}" dt="2021-10-28T13:21:23.705" v="1688" actId="1076"/>
        <pc:sldMkLst>
          <pc:docMk/>
          <pc:sldMk cId="1263009693" sldId="484"/>
        </pc:sldMkLst>
        <pc:spChg chg="mod">
          <ac:chgData name="Shanahan, Megan" userId="e580b9bd-491f-4ffb-a7d9-3f5dc6888c54" providerId="ADAL" clId="{4708B8CF-83A5-4690-82FF-02C15FF05ECA}" dt="2021-10-28T13:21:23.705" v="1688" actId="1076"/>
          <ac:spMkLst>
            <pc:docMk/>
            <pc:sldMk cId="1263009693" sldId="484"/>
            <ac:spMk id="11"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13"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15"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17"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18"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19"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20"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21" creationId="{00000000-0000-0000-0000-000000000000}"/>
          </ac:spMkLst>
        </pc:spChg>
        <pc:spChg chg="mod">
          <ac:chgData name="Shanahan, Megan" userId="e580b9bd-491f-4ffb-a7d9-3f5dc6888c54" providerId="ADAL" clId="{4708B8CF-83A5-4690-82FF-02C15FF05ECA}" dt="2021-10-28T13:21:23.705" v="1688" actId="1076"/>
          <ac:spMkLst>
            <pc:docMk/>
            <pc:sldMk cId="1263009693" sldId="484"/>
            <ac:spMk id="23" creationId="{AD6DDA9A-58D3-49D9-82A9-B72419CBDEB0}"/>
          </ac:spMkLst>
        </pc:spChg>
        <pc:spChg chg="mod">
          <ac:chgData name="Shanahan, Megan" userId="e580b9bd-491f-4ffb-a7d9-3f5dc6888c54" providerId="ADAL" clId="{4708B8CF-83A5-4690-82FF-02C15FF05ECA}" dt="2021-10-28T13:21:23.705" v="1688" actId="1076"/>
          <ac:spMkLst>
            <pc:docMk/>
            <pc:sldMk cId="1263009693" sldId="484"/>
            <ac:spMk id="24" creationId="{7AB64038-F24F-459A-A666-AFF946A0F1F5}"/>
          </ac:spMkLst>
        </pc:spChg>
        <pc:spChg chg="mod">
          <ac:chgData name="Shanahan, Megan" userId="e580b9bd-491f-4ffb-a7d9-3f5dc6888c54" providerId="ADAL" clId="{4708B8CF-83A5-4690-82FF-02C15FF05ECA}" dt="2021-10-27T13:20:27.827" v="828" actId="20577"/>
          <ac:spMkLst>
            <pc:docMk/>
            <pc:sldMk cId="1263009693" sldId="484"/>
            <ac:spMk id="30" creationId="{3252CB28-CF32-EA48-A5B8-585E706AB9E0}"/>
          </ac:spMkLst>
        </pc:spChg>
        <pc:picChg chg="mod">
          <ac:chgData name="Shanahan, Megan" userId="e580b9bd-491f-4ffb-a7d9-3f5dc6888c54" providerId="ADAL" clId="{4708B8CF-83A5-4690-82FF-02C15FF05ECA}" dt="2021-10-28T13:21:23.705" v="1688" actId="1076"/>
          <ac:picMkLst>
            <pc:docMk/>
            <pc:sldMk cId="1263009693" sldId="484"/>
            <ac:picMk id="22" creationId="{00000000-0000-0000-0000-000000000000}"/>
          </ac:picMkLst>
        </pc:picChg>
        <pc:picChg chg="mod">
          <ac:chgData name="Shanahan, Megan" userId="e580b9bd-491f-4ffb-a7d9-3f5dc6888c54" providerId="ADAL" clId="{4708B8CF-83A5-4690-82FF-02C15FF05ECA}" dt="2021-10-28T13:21:23.705" v="1688" actId="1076"/>
          <ac:picMkLst>
            <pc:docMk/>
            <pc:sldMk cId="1263009693" sldId="484"/>
            <ac:picMk id="25" creationId="{00000000-0000-0000-0000-000000000000}"/>
          </ac:picMkLst>
        </pc:picChg>
        <pc:picChg chg="mod">
          <ac:chgData name="Shanahan, Megan" userId="e580b9bd-491f-4ffb-a7d9-3f5dc6888c54" providerId="ADAL" clId="{4708B8CF-83A5-4690-82FF-02C15FF05ECA}" dt="2021-10-28T13:21:23.705" v="1688" actId="1076"/>
          <ac:picMkLst>
            <pc:docMk/>
            <pc:sldMk cId="1263009693" sldId="484"/>
            <ac:picMk id="26" creationId="{00000000-0000-0000-0000-000000000000}"/>
          </ac:picMkLst>
        </pc:picChg>
        <pc:picChg chg="mod">
          <ac:chgData name="Shanahan, Megan" userId="e580b9bd-491f-4ffb-a7d9-3f5dc6888c54" providerId="ADAL" clId="{4708B8CF-83A5-4690-82FF-02C15FF05ECA}" dt="2021-10-28T13:21:23.705" v="1688" actId="1076"/>
          <ac:picMkLst>
            <pc:docMk/>
            <pc:sldMk cId="1263009693" sldId="484"/>
            <ac:picMk id="27" creationId="{00000000-0000-0000-0000-000000000000}"/>
          </ac:picMkLst>
        </pc:picChg>
        <pc:picChg chg="mod">
          <ac:chgData name="Shanahan, Megan" userId="e580b9bd-491f-4ffb-a7d9-3f5dc6888c54" providerId="ADAL" clId="{4708B8CF-83A5-4690-82FF-02C15FF05ECA}" dt="2021-10-28T13:21:23.705" v="1688" actId="1076"/>
          <ac:picMkLst>
            <pc:docMk/>
            <pc:sldMk cId="1263009693" sldId="484"/>
            <ac:picMk id="28" creationId="{210AF303-81C0-4A2C-9866-302BF23B7C80}"/>
          </ac:picMkLst>
        </pc:picChg>
      </pc:sldChg>
      <pc:sldChg chg="delSp modSp add mod ord">
        <pc:chgData name="Shanahan, Megan" userId="e580b9bd-491f-4ffb-a7d9-3f5dc6888c54" providerId="ADAL" clId="{4708B8CF-83A5-4690-82FF-02C15FF05ECA}" dt="2021-10-27T13:35:54.228" v="851" actId="20577"/>
        <pc:sldMkLst>
          <pc:docMk/>
          <pc:sldMk cId="1018326399" sldId="485"/>
        </pc:sldMkLst>
        <pc:spChg chg="mod">
          <ac:chgData name="Shanahan, Megan" userId="e580b9bd-491f-4ffb-a7d9-3f5dc6888c54" providerId="ADAL" clId="{4708B8CF-83A5-4690-82FF-02C15FF05ECA}" dt="2021-10-27T13:35:41.042" v="849" actId="20577"/>
          <ac:spMkLst>
            <pc:docMk/>
            <pc:sldMk cId="1018326399" sldId="485"/>
            <ac:spMk id="3" creationId="{00000000-0000-0000-0000-000000000000}"/>
          </ac:spMkLst>
        </pc:spChg>
        <pc:spChg chg="del">
          <ac:chgData name="Shanahan, Megan" userId="e580b9bd-491f-4ffb-a7d9-3f5dc6888c54" providerId="ADAL" clId="{4708B8CF-83A5-4690-82FF-02C15FF05ECA}" dt="2021-10-27T13:35:34.538" v="835" actId="478"/>
          <ac:spMkLst>
            <pc:docMk/>
            <pc:sldMk cId="1018326399" sldId="485"/>
            <ac:spMk id="7" creationId="{2B82CA10-47B2-4164-AE62-F7A414CB933B}"/>
          </ac:spMkLst>
        </pc:spChg>
        <pc:spChg chg="del">
          <ac:chgData name="Shanahan, Megan" userId="e580b9bd-491f-4ffb-a7d9-3f5dc6888c54" providerId="ADAL" clId="{4708B8CF-83A5-4690-82FF-02C15FF05ECA}" dt="2021-10-27T13:35:34.538" v="835" actId="478"/>
          <ac:spMkLst>
            <pc:docMk/>
            <pc:sldMk cId="1018326399" sldId="485"/>
            <ac:spMk id="8" creationId="{E44460C5-F60A-49DD-8448-1B23E46D4246}"/>
          </ac:spMkLst>
        </pc:spChg>
        <pc:spChg chg="mod">
          <ac:chgData name="Shanahan, Megan" userId="e580b9bd-491f-4ffb-a7d9-3f5dc6888c54" providerId="ADAL" clId="{4708B8CF-83A5-4690-82FF-02C15FF05ECA}" dt="2021-10-27T13:35:25.998" v="834" actId="403"/>
          <ac:spMkLst>
            <pc:docMk/>
            <pc:sldMk cId="1018326399" sldId="485"/>
            <ac:spMk id="11" creationId="{E3178E4C-1259-1943-8CB4-C222AF264339}"/>
          </ac:spMkLst>
        </pc:spChg>
        <pc:spChg chg="mod">
          <ac:chgData name="Shanahan, Megan" userId="e580b9bd-491f-4ffb-a7d9-3f5dc6888c54" providerId="ADAL" clId="{4708B8CF-83A5-4690-82FF-02C15FF05ECA}" dt="2021-10-27T13:35:54.228" v="851" actId="20577"/>
          <ac:spMkLst>
            <pc:docMk/>
            <pc:sldMk cId="1018326399" sldId="485"/>
            <ac:spMk id="15" creationId="{00000000-0000-0000-0000-000000000000}"/>
          </ac:spMkLst>
        </pc:spChg>
      </pc:sldChg>
      <pc:sldChg chg="addSp modSp add mod ord">
        <pc:chgData name="Shanahan, Megan" userId="e580b9bd-491f-4ffb-a7d9-3f5dc6888c54" providerId="ADAL" clId="{4708B8CF-83A5-4690-82FF-02C15FF05ECA}" dt="2021-10-27T13:42:56.138" v="860"/>
        <pc:sldMkLst>
          <pc:docMk/>
          <pc:sldMk cId="2347196374" sldId="486"/>
        </pc:sldMkLst>
        <pc:spChg chg="mod">
          <ac:chgData name="Shanahan, Megan" userId="e580b9bd-491f-4ffb-a7d9-3f5dc6888c54" providerId="ADAL" clId="{4708B8CF-83A5-4690-82FF-02C15FF05ECA}" dt="2021-10-27T13:42:29.131" v="854" actId="403"/>
          <ac:spMkLst>
            <pc:docMk/>
            <pc:sldMk cId="2347196374" sldId="486"/>
            <ac:spMk id="2" creationId="{FB19EC77-3A0E-456A-80E5-6A9A6CE62907}"/>
          </ac:spMkLst>
        </pc:spChg>
        <pc:spChg chg="mod">
          <ac:chgData name="Shanahan, Megan" userId="e580b9bd-491f-4ffb-a7d9-3f5dc6888c54" providerId="ADAL" clId="{4708B8CF-83A5-4690-82FF-02C15FF05ECA}" dt="2021-10-27T13:42:45.025" v="858" actId="27636"/>
          <ac:spMkLst>
            <pc:docMk/>
            <pc:sldMk cId="2347196374" sldId="486"/>
            <ac:spMk id="3" creationId="{E30B7C97-55E5-4AB8-AD03-F4C5E2979E0E}"/>
          </ac:spMkLst>
        </pc:spChg>
        <pc:spChg chg="add mod">
          <ac:chgData name="Shanahan, Megan" userId="e580b9bd-491f-4ffb-a7d9-3f5dc6888c54" providerId="ADAL" clId="{4708B8CF-83A5-4690-82FF-02C15FF05ECA}" dt="2021-10-27T13:42:42.614" v="856"/>
          <ac:spMkLst>
            <pc:docMk/>
            <pc:sldMk cId="2347196374" sldId="486"/>
            <ac:spMk id="5" creationId="{5BCB4CA4-7427-411C-B9B3-EFCAB0921BAF}"/>
          </ac:spMkLst>
        </pc:spChg>
      </pc:sldChg>
      <pc:sldChg chg="modSp new del mod">
        <pc:chgData name="Shanahan, Megan" userId="e580b9bd-491f-4ffb-a7d9-3f5dc6888c54" providerId="ADAL" clId="{4708B8CF-83A5-4690-82FF-02C15FF05ECA}" dt="2021-10-27T13:43:10.358" v="864" actId="680"/>
        <pc:sldMkLst>
          <pc:docMk/>
          <pc:sldMk cId="1471043427" sldId="487"/>
        </pc:sldMkLst>
        <pc:spChg chg="mod">
          <ac:chgData name="Shanahan, Megan" userId="e580b9bd-491f-4ffb-a7d9-3f5dc6888c54" providerId="ADAL" clId="{4708B8CF-83A5-4690-82FF-02C15FF05ECA}" dt="2021-10-27T13:43:09.708" v="863"/>
          <ac:spMkLst>
            <pc:docMk/>
            <pc:sldMk cId="1471043427" sldId="487"/>
            <ac:spMk id="2" creationId="{10E28DCF-27CA-4E90-9E98-14ADEEDE1025}"/>
          </ac:spMkLst>
        </pc:spChg>
      </pc:sldChg>
      <pc:sldChg chg="addSp modSp new mod">
        <pc:chgData name="Shanahan, Megan" userId="e580b9bd-491f-4ffb-a7d9-3f5dc6888c54" providerId="ADAL" clId="{4708B8CF-83A5-4690-82FF-02C15FF05ECA}" dt="2021-10-27T13:44:21.422" v="879"/>
        <pc:sldMkLst>
          <pc:docMk/>
          <pc:sldMk cId="3311552846" sldId="487"/>
        </pc:sldMkLst>
        <pc:spChg chg="mod">
          <ac:chgData name="Shanahan, Megan" userId="e580b9bd-491f-4ffb-a7d9-3f5dc6888c54" providerId="ADAL" clId="{4708B8CF-83A5-4690-82FF-02C15FF05ECA}" dt="2021-10-27T13:43:20.298" v="869" actId="403"/>
          <ac:spMkLst>
            <pc:docMk/>
            <pc:sldMk cId="3311552846" sldId="487"/>
            <ac:spMk id="2" creationId="{D1F9F4B6-E917-4782-BF82-FE26B9AE8AF9}"/>
          </ac:spMkLst>
        </pc:spChg>
        <pc:spChg chg="mod">
          <ac:chgData name="Shanahan, Megan" userId="e580b9bd-491f-4ffb-a7d9-3f5dc6888c54" providerId="ADAL" clId="{4708B8CF-83A5-4690-82FF-02C15FF05ECA}" dt="2021-10-27T13:43:32.035" v="872" actId="113"/>
          <ac:spMkLst>
            <pc:docMk/>
            <pc:sldMk cId="3311552846" sldId="487"/>
            <ac:spMk id="3" creationId="{3EA03148-FBB9-47B8-A024-DA8848C12FFA}"/>
          </ac:spMkLst>
        </pc:spChg>
        <pc:spChg chg="mod">
          <ac:chgData name="Shanahan, Megan" userId="e580b9bd-491f-4ffb-a7d9-3f5dc6888c54" providerId="ADAL" clId="{4708B8CF-83A5-4690-82FF-02C15FF05ECA}" dt="2021-10-27T13:43:40.434" v="873"/>
          <ac:spMkLst>
            <pc:docMk/>
            <pc:sldMk cId="3311552846" sldId="487"/>
            <ac:spMk id="7" creationId="{BD6B97A1-5483-4C69-9229-8A9F58FC8A94}"/>
          </ac:spMkLst>
        </pc:spChg>
        <pc:spChg chg="mod">
          <ac:chgData name="Shanahan, Megan" userId="e580b9bd-491f-4ffb-a7d9-3f5dc6888c54" providerId="ADAL" clId="{4708B8CF-83A5-4690-82FF-02C15FF05ECA}" dt="2021-10-27T13:43:40.434" v="873"/>
          <ac:spMkLst>
            <pc:docMk/>
            <pc:sldMk cId="3311552846" sldId="487"/>
            <ac:spMk id="10" creationId="{0EE3C777-D16A-44E1-9E8E-EEDC013E45BD}"/>
          </ac:spMkLst>
        </pc:spChg>
        <pc:spChg chg="mod">
          <ac:chgData name="Shanahan, Megan" userId="e580b9bd-491f-4ffb-a7d9-3f5dc6888c54" providerId="ADAL" clId="{4708B8CF-83A5-4690-82FF-02C15FF05ECA}" dt="2021-10-27T13:43:40.434" v="873"/>
          <ac:spMkLst>
            <pc:docMk/>
            <pc:sldMk cId="3311552846" sldId="487"/>
            <ac:spMk id="13" creationId="{D8BEAC98-F601-493F-9235-1971288E6CD9}"/>
          </ac:spMkLst>
        </pc:spChg>
        <pc:spChg chg="mod">
          <ac:chgData name="Shanahan, Megan" userId="e580b9bd-491f-4ffb-a7d9-3f5dc6888c54" providerId="ADAL" clId="{4708B8CF-83A5-4690-82FF-02C15FF05ECA}" dt="2021-10-27T13:43:40.434" v="873"/>
          <ac:spMkLst>
            <pc:docMk/>
            <pc:sldMk cId="3311552846" sldId="487"/>
            <ac:spMk id="16" creationId="{3BFED15D-C5BC-4226-85FE-0CD146D2B8E9}"/>
          </ac:spMkLst>
        </pc:spChg>
        <pc:spChg chg="mod">
          <ac:chgData name="Shanahan, Megan" userId="e580b9bd-491f-4ffb-a7d9-3f5dc6888c54" providerId="ADAL" clId="{4708B8CF-83A5-4690-82FF-02C15FF05ECA}" dt="2021-10-27T13:43:40.434" v="873"/>
          <ac:spMkLst>
            <pc:docMk/>
            <pc:sldMk cId="3311552846" sldId="487"/>
            <ac:spMk id="19" creationId="{E3B3D64E-3883-4CEE-A2C0-8504FF9D32A6}"/>
          </ac:spMkLst>
        </pc:spChg>
        <pc:spChg chg="mod">
          <ac:chgData name="Shanahan, Megan" userId="e580b9bd-491f-4ffb-a7d9-3f5dc6888c54" providerId="ADAL" clId="{4708B8CF-83A5-4690-82FF-02C15FF05ECA}" dt="2021-10-27T13:43:40.434" v="873"/>
          <ac:spMkLst>
            <pc:docMk/>
            <pc:sldMk cId="3311552846" sldId="487"/>
            <ac:spMk id="22" creationId="{5BE085B5-DA5A-4730-B402-BF1966C84D80}"/>
          </ac:spMkLst>
        </pc:spChg>
        <pc:spChg chg="mod">
          <ac:chgData name="Shanahan, Megan" userId="e580b9bd-491f-4ffb-a7d9-3f5dc6888c54" providerId="ADAL" clId="{4708B8CF-83A5-4690-82FF-02C15FF05ECA}" dt="2021-10-27T13:43:40.434" v="873"/>
          <ac:spMkLst>
            <pc:docMk/>
            <pc:sldMk cId="3311552846" sldId="487"/>
            <ac:spMk id="25" creationId="{662C545F-8D2B-4C45-B6C6-7E1757314D0A}"/>
          </ac:spMkLst>
        </pc:spChg>
        <pc:spChg chg="mod">
          <ac:chgData name="Shanahan, Megan" userId="e580b9bd-491f-4ffb-a7d9-3f5dc6888c54" providerId="ADAL" clId="{4708B8CF-83A5-4690-82FF-02C15FF05ECA}" dt="2021-10-27T13:43:40.434" v="873"/>
          <ac:spMkLst>
            <pc:docMk/>
            <pc:sldMk cId="3311552846" sldId="487"/>
            <ac:spMk id="28" creationId="{C9A958C3-6702-4D16-B6FD-9BD444EF381E}"/>
          </ac:spMkLst>
        </pc:spChg>
        <pc:spChg chg="mod">
          <ac:chgData name="Shanahan, Megan" userId="e580b9bd-491f-4ffb-a7d9-3f5dc6888c54" providerId="ADAL" clId="{4708B8CF-83A5-4690-82FF-02C15FF05ECA}" dt="2021-10-27T13:43:40.434" v="873"/>
          <ac:spMkLst>
            <pc:docMk/>
            <pc:sldMk cId="3311552846" sldId="487"/>
            <ac:spMk id="31" creationId="{BC8049CC-BC87-4B6C-8E72-C590C3381A6B}"/>
          </ac:spMkLst>
        </pc:spChg>
        <pc:spChg chg="mod">
          <ac:chgData name="Shanahan, Megan" userId="e580b9bd-491f-4ffb-a7d9-3f5dc6888c54" providerId="ADAL" clId="{4708B8CF-83A5-4690-82FF-02C15FF05ECA}" dt="2021-10-27T13:43:40.434" v="873"/>
          <ac:spMkLst>
            <pc:docMk/>
            <pc:sldMk cId="3311552846" sldId="487"/>
            <ac:spMk id="34" creationId="{161DF114-C0D1-4277-9DDD-EB15A7FB4876}"/>
          </ac:spMkLst>
        </pc:spChg>
        <pc:spChg chg="mod">
          <ac:chgData name="Shanahan, Megan" userId="e580b9bd-491f-4ffb-a7d9-3f5dc6888c54" providerId="ADAL" clId="{4708B8CF-83A5-4690-82FF-02C15FF05ECA}" dt="2021-10-27T13:43:40.434" v="873"/>
          <ac:spMkLst>
            <pc:docMk/>
            <pc:sldMk cId="3311552846" sldId="487"/>
            <ac:spMk id="37" creationId="{40271A9B-E629-46B4-8F65-443C87F21136}"/>
          </ac:spMkLst>
        </pc:spChg>
        <pc:spChg chg="mod">
          <ac:chgData name="Shanahan, Megan" userId="e580b9bd-491f-4ffb-a7d9-3f5dc6888c54" providerId="ADAL" clId="{4708B8CF-83A5-4690-82FF-02C15FF05ECA}" dt="2021-10-27T13:43:40.434" v="873"/>
          <ac:spMkLst>
            <pc:docMk/>
            <pc:sldMk cId="3311552846" sldId="487"/>
            <ac:spMk id="40" creationId="{12221629-D5CC-40B2-B014-3FC1B39AAEAC}"/>
          </ac:spMkLst>
        </pc:spChg>
        <pc:spChg chg="mod">
          <ac:chgData name="Shanahan, Megan" userId="e580b9bd-491f-4ffb-a7d9-3f5dc6888c54" providerId="ADAL" clId="{4708B8CF-83A5-4690-82FF-02C15FF05ECA}" dt="2021-10-27T13:43:40.434" v="873"/>
          <ac:spMkLst>
            <pc:docMk/>
            <pc:sldMk cId="3311552846" sldId="487"/>
            <ac:spMk id="43" creationId="{C105385D-757D-4F1A-952A-79CEEAD44285}"/>
          </ac:spMkLst>
        </pc:spChg>
        <pc:spChg chg="mod">
          <ac:chgData name="Shanahan, Megan" userId="e580b9bd-491f-4ffb-a7d9-3f5dc6888c54" providerId="ADAL" clId="{4708B8CF-83A5-4690-82FF-02C15FF05ECA}" dt="2021-10-27T13:43:40.434" v="873"/>
          <ac:spMkLst>
            <pc:docMk/>
            <pc:sldMk cId="3311552846" sldId="487"/>
            <ac:spMk id="46" creationId="{B6FEF19A-C224-48CB-95F9-CA40AC6490F3}"/>
          </ac:spMkLst>
        </pc:spChg>
        <pc:spChg chg="mod">
          <ac:chgData name="Shanahan, Megan" userId="e580b9bd-491f-4ffb-a7d9-3f5dc6888c54" providerId="ADAL" clId="{4708B8CF-83A5-4690-82FF-02C15FF05ECA}" dt="2021-10-27T13:43:40.434" v="873"/>
          <ac:spMkLst>
            <pc:docMk/>
            <pc:sldMk cId="3311552846" sldId="487"/>
            <ac:spMk id="49" creationId="{2ACD11A5-49A1-4331-AF82-DA5B16E6594B}"/>
          </ac:spMkLst>
        </pc:spChg>
        <pc:spChg chg="mod">
          <ac:chgData name="Shanahan, Megan" userId="e580b9bd-491f-4ffb-a7d9-3f5dc6888c54" providerId="ADAL" clId="{4708B8CF-83A5-4690-82FF-02C15FF05ECA}" dt="2021-10-27T13:43:40.434" v="873"/>
          <ac:spMkLst>
            <pc:docMk/>
            <pc:sldMk cId="3311552846" sldId="487"/>
            <ac:spMk id="52" creationId="{7E3C4402-D630-4275-9C4F-9C4109971186}"/>
          </ac:spMkLst>
        </pc:spChg>
        <pc:spChg chg="mod">
          <ac:chgData name="Shanahan, Megan" userId="e580b9bd-491f-4ffb-a7d9-3f5dc6888c54" providerId="ADAL" clId="{4708B8CF-83A5-4690-82FF-02C15FF05ECA}" dt="2021-10-27T13:43:40.434" v="873"/>
          <ac:spMkLst>
            <pc:docMk/>
            <pc:sldMk cId="3311552846" sldId="487"/>
            <ac:spMk id="55" creationId="{79BA625A-3511-411E-A9F8-378AFDB6E46C}"/>
          </ac:spMkLst>
        </pc:spChg>
        <pc:spChg chg="add mod">
          <ac:chgData name="Shanahan, Megan" userId="e580b9bd-491f-4ffb-a7d9-3f5dc6888c54" providerId="ADAL" clId="{4708B8CF-83A5-4690-82FF-02C15FF05ECA}" dt="2021-10-27T13:43:46.168" v="874" actId="1076"/>
          <ac:spMkLst>
            <pc:docMk/>
            <pc:sldMk cId="3311552846" sldId="487"/>
            <ac:spMk id="57" creationId="{DE6EF60B-37C5-4CC7-92A1-E0D35C5BEF51}"/>
          </ac:spMkLst>
        </pc:spChg>
        <pc:spChg chg="add mod">
          <ac:chgData name="Shanahan, Megan" userId="e580b9bd-491f-4ffb-a7d9-3f5dc6888c54" providerId="ADAL" clId="{4708B8CF-83A5-4690-82FF-02C15FF05ECA}" dt="2021-10-27T13:44:02.026" v="878" actId="207"/>
          <ac:spMkLst>
            <pc:docMk/>
            <pc:sldMk cId="3311552846" sldId="487"/>
            <ac:spMk id="58" creationId="{1A5FE0A0-F41B-44C2-BA36-A79B41183335}"/>
          </ac:spMkLst>
        </pc:spChg>
        <pc:grpChg chg="add mod">
          <ac:chgData name="Shanahan, Megan" userId="e580b9bd-491f-4ffb-a7d9-3f5dc6888c54" providerId="ADAL" clId="{4708B8CF-83A5-4690-82FF-02C15FF05ECA}" dt="2021-10-27T13:43:46.168" v="874" actId="1076"/>
          <ac:grpSpMkLst>
            <pc:docMk/>
            <pc:sldMk cId="3311552846" sldId="487"/>
            <ac:grpSpMk id="5" creationId="{22918204-6818-468B-A6BA-86004B570F23}"/>
          </ac:grpSpMkLst>
        </pc:grpChg>
        <pc:grpChg chg="add mod">
          <ac:chgData name="Shanahan, Megan" userId="e580b9bd-491f-4ffb-a7d9-3f5dc6888c54" providerId="ADAL" clId="{4708B8CF-83A5-4690-82FF-02C15FF05ECA}" dt="2021-10-27T13:43:46.168" v="874" actId="1076"/>
          <ac:grpSpMkLst>
            <pc:docMk/>
            <pc:sldMk cId="3311552846" sldId="487"/>
            <ac:grpSpMk id="8" creationId="{577AECAD-EA91-4F95-94B0-4BBA1AFDF10B}"/>
          </ac:grpSpMkLst>
        </pc:grpChg>
        <pc:grpChg chg="add mod">
          <ac:chgData name="Shanahan, Megan" userId="e580b9bd-491f-4ffb-a7d9-3f5dc6888c54" providerId="ADAL" clId="{4708B8CF-83A5-4690-82FF-02C15FF05ECA}" dt="2021-10-27T13:43:46.168" v="874" actId="1076"/>
          <ac:grpSpMkLst>
            <pc:docMk/>
            <pc:sldMk cId="3311552846" sldId="487"/>
            <ac:grpSpMk id="11" creationId="{C954F28E-4860-4B64-85DD-32F4DFBD3F73}"/>
          </ac:grpSpMkLst>
        </pc:grpChg>
        <pc:grpChg chg="add mod">
          <ac:chgData name="Shanahan, Megan" userId="e580b9bd-491f-4ffb-a7d9-3f5dc6888c54" providerId="ADAL" clId="{4708B8CF-83A5-4690-82FF-02C15FF05ECA}" dt="2021-10-27T13:43:46.168" v="874" actId="1076"/>
          <ac:grpSpMkLst>
            <pc:docMk/>
            <pc:sldMk cId="3311552846" sldId="487"/>
            <ac:grpSpMk id="14" creationId="{5A40AC93-B928-4966-AC76-0B4973A3D891}"/>
          </ac:grpSpMkLst>
        </pc:grpChg>
        <pc:grpChg chg="add mod">
          <ac:chgData name="Shanahan, Megan" userId="e580b9bd-491f-4ffb-a7d9-3f5dc6888c54" providerId="ADAL" clId="{4708B8CF-83A5-4690-82FF-02C15FF05ECA}" dt="2021-10-27T13:43:46.168" v="874" actId="1076"/>
          <ac:grpSpMkLst>
            <pc:docMk/>
            <pc:sldMk cId="3311552846" sldId="487"/>
            <ac:grpSpMk id="17" creationId="{9F577889-4C53-4C23-8D14-A8D1F86A3DF0}"/>
          </ac:grpSpMkLst>
        </pc:grpChg>
        <pc:grpChg chg="add mod">
          <ac:chgData name="Shanahan, Megan" userId="e580b9bd-491f-4ffb-a7d9-3f5dc6888c54" providerId="ADAL" clId="{4708B8CF-83A5-4690-82FF-02C15FF05ECA}" dt="2021-10-27T13:43:46.168" v="874" actId="1076"/>
          <ac:grpSpMkLst>
            <pc:docMk/>
            <pc:sldMk cId="3311552846" sldId="487"/>
            <ac:grpSpMk id="20" creationId="{706123A4-9C8F-45CC-9ED2-9289BC9DC25A}"/>
          </ac:grpSpMkLst>
        </pc:grpChg>
        <pc:grpChg chg="add mod">
          <ac:chgData name="Shanahan, Megan" userId="e580b9bd-491f-4ffb-a7d9-3f5dc6888c54" providerId="ADAL" clId="{4708B8CF-83A5-4690-82FF-02C15FF05ECA}" dt="2021-10-27T13:43:46.168" v="874" actId="1076"/>
          <ac:grpSpMkLst>
            <pc:docMk/>
            <pc:sldMk cId="3311552846" sldId="487"/>
            <ac:grpSpMk id="23" creationId="{B91F479D-6F29-4ED2-8CEF-6CA6BE11AD73}"/>
          </ac:grpSpMkLst>
        </pc:grpChg>
        <pc:grpChg chg="add mod">
          <ac:chgData name="Shanahan, Megan" userId="e580b9bd-491f-4ffb-a7d9-3f5dc6888c54" providerId="ADAL" clId="{4708B8CF-83A5-4690-82FF-02C15FF05ECA}" dt="2021-10-27T13:43:46.168" v="874" actId="1076"/>
          <ac:grpSpMkLst>
            <pc:docMk/>
            <pc:sldMk cId="3311552846" sldId="487"/>
            <ac:grpSpMk id="26" creationId="{724D3062-4777-48A4-88AC-44E3D737F4F6}"/>
          </ac:grpSpMkLst>
        </pc:grpChg>
        <pc:grpChg chg="add mod">
          <ac:chgData name="Shanahan, Megan" userId="e580b9bd-491f-4ffb-a7d9-3f5dc6888c54" providerId="ADAL" clId="{4708B8CF-83A5-4690-82FF-02C15FF05ECA}" dt="2021-10-27T13:43:46.168" v="874" actId="1076"/>
          <ac:grpSpMkLst>
            <pc:docMk/>
            <pc:sldMk cId="3311552846" sldId="487"/>
            <ac:grpSpMk id="29" creationId="{7F9BB809-B4AC-4810-BC38-996D6E0C3ED2}"/>
          </ac:grpSpMkLst>
        </pc:grpChg>
        <pc:grpChg chg="add mod">
          <ac:chgData name="Shanahan, Megan" userId="e580b9bd-491f-4ffb-a7d9-3f5dc6888c54" providerId="ADAL" clId="{4708B8CF-83A5-4690-82FF-02C15FF05ECA}" dt="2021-10-27T13:43:46.168" v="874" actId="1076"/>
          <ac:grpSpMkLst>
            <pc:docMk/>
            <pc:sldMk cId="3311552846" sldId="487"/>
            <ac:grpSpMk id="32" creationId="{6445DE41-D97E-416C-80AD-EB5C18AA1E3C}"/>
          </ac:grpSpMkLst>
        </pc:grpChg>
        <pc:grpChg chg="add mod">
          <ac:chgData name="Shanahan, Megan" userId="e580b9bd-491f-4ffb-a7d9-3f5dc6888c54" providerId="ADAL" clId="{4708B8CF-83A5-4690-82FF-02C15FF05ECA}" dt="2021-10-27T13:43:46.168" v="874" actId="1076"/>
          <ac:grpSpMkLst>
            <pc:docMk/>
            <pc:sldMk cId="3311552846" sldId="487"/>
            <ac:grpSpMk id="35" creationId="{611531CD-73BD-4E66-A0EA-3B5B3F95D52E}"/>
          </ac:grpSpMkLst>
        </pc:grpChg>
        <pc:grpChg chg="add mod">
          <ac:chgData name="Shanahan, Megan" userId="e580b9bd-491f-4ffb-a7d9-3f5dc6888c54" providerId="ADAL" clId="{4708B8CF-83A5-4690-82FF-02C15FF05ECA}" dt="2021-10-27T13:43:46.168" v="874" actId="1076"/>
          <ac:grpSpMkLst>
            <pc:docMk/>
            <pc:sldMk cId="3311552846" sldId="487"/>
            <ac:grpSpMk id="38" creationId="{CAEB286E-46E2-40E5-953E-71BF768EBDF7}"/>
          </ac:grpSpMkLst>
        </pc:grpChg>
        <pc:grpChg chg="add mod">
          <ac:chgData name="Shanahan, Megan" userId="e580b9bd-491f-4ffb-a7d9-3f5dc6888c54" providerId="ADAL" clId="{4708B8CF-83A5-4690-82FF-02C15FF05ECA}" dt="2021-10-27T13:43:46.168" v="874" actId="1076"/>
          <ac:grpSpMkLst>
            <pc:docMk/>
            <pc:sldMk cId="3311552846" sldId="487"/>
            <ac:grpSpMk id="41" creationId="{C7B086E7-3E47-45BE-9FC2-B5899CC861D5}"/>
          </ac:grpSpMkLst>
        </pc:grpChg>
        <pc:grpChg chg="add mod">
          <ac:chgData name="Shanahan, Megan" userId="e580b9bd-491f-4ffb-a7d9-3f5dc6888c54" providerId="ADAL" clId="{4708B8CF-83A5-4690-82FF-02C15FF05ECA}" dt="2021-10-27T13:43:46.168" v="874" actId="1076"/>
          <ac:grpSpMkLst>
            <pc:docMk/>
            <pc:sldMk cId="3311552846" sldId="487"/>
            <ac:grpSpMk id="44" creationId="{B03344B5-B1E4-4AA9-8A2D-83C22A1C7C44}"/>
          </ac:grpSpMkLst>
        </pc:grpChg>
        <pc:grpChg chg="add mod">
          <ac:chgData name="Shanahan, Megan" userId="e580b9bd-491f-4ffb-a7d9-3f5dc6888c54" providerId="ADAL" clId="{4708B8CF-83A5-4690-82FF-02C15FF05ECA}" dt="2021-10-27T13:43:46.168" v="874" actId="1076"/>
          <ac:grpSpMkLst>
            <pc:docMk/>
            <pc:sldMk cId="3311552846" sldId="487"/>
            <ac:grpSpMk id="47" creationId="{E7F256DD-15F9-410F-9E96-2D890D8D1896}"/>
          </ac:grpSpMkLst>
        </pc:grpChg>
        <pc:grpChg chg="add mod">
          <ac:chgData name="Shanahan, Megan" userId="e580b9bd-491f-4ffb-a7d9-3f5dc6888c54" providerId="ADAL" clId="{4708B8CF-83A5-4690-82FF-02C15FF05ECA}" dt="2021-10-27T13:43:46.168" v="874" actId="1076"/>
          <ac:grpSpMkLst>
            <pc:docMk/>
            <pc:sldMk cId="3311552846" sldId="487"/>
            <ac:grpSpMk id="50" creationId="{58A081D0-120B-4A31-99F2-410AA6B45A60}"/>
          </ac:grpSpMkLst>
        </pc:grpChg>
        <pc:grpChg chg="add mod">
          <ac:chgData name="Shanahan, Megan" userId="e580b9bd-491f-4ffb-a7d9-3f5dc6888c54" providerId="ADAL" clId="{4708B8CF-83A5-4690-82FF-02C15FF05ECA}" dt="2021-10-27T13:43:46.168" v="874" actId="1076"/>
          <ac:grpSpMkLst>
            <pc:docMk/>
            <pc:sldMk cId="3311552846" sldId="487"/>
            <ac:grpSpMk id="53" creationId="{20E7A70F-59A6-4DBE-B186-D31A116E9293}"/>
          </ac:grpSpMkLst>
        </pc:grpChg>
        <pc:picChg chg="mod">
          <ac:chgData name="Shanahan, Megan" userId="e580b9bd-491f-4ffb-a7d9-3f5dc6888c54" providerId="ADAL" clId="{4708B8CF-83A5-4690-82FF-02C15FF05ECA}" dt="2021-10-27T13:43:40.434" v="873"/>
          <ac:picMkLst>
            <pc:docMk/>
            <pc:sldMk cId="3311552846" sldId="487"/>
            <ac:picMk id="6" creationId="{6456C95F-3260-4DBF-A876-1B50EE114B09}"/>
          </ac:picMkLst>
        </pc:picChg>
        <pc:picChg chg="mod">
          <ac:chgData name="Shanahan, Megan" userId="e580b9bd-491f-4ffb-a7d9-3f5dc6888c54" providerId="ADAL" clId="{4708B8CF-83A5-4690-82FF-02C15FF05ECA}" dt="2021-10-27T13:43:40.434" v="873"/>
          <ac:picMkLst>
            <pc:docMk/>
            <pc:sldMk cId="3311552846" sldId="487"/>
            <ac:picMk id="9" creationId="{34466BE2-EC23-4585-8220-DEE6E1437B16}"/>
          </ac:picMkLst>
        </pc:picChg>
        <pc:picChg chg="mod">
          <ac:chgData name="Shanahan, Megan" userId="e580b9bd-491f-4ffb-a7d9-3f5dc6888c54" providerId="ADAL" clId="{4708B8CF-83A5-4690-82FF-02C15FF05ECA}" dt="2021-10-27T13:43:40.434" v="873"/>
          <ac:picMkLst>
            <pc:docMk/>
            <pc:sldMk cId="3311552846" sldId="487"/>
            <ac:picMk id="12" creationId="{DA8A9F21-0121-4D0F-BF95-E10FFE7F9029}"/>
          </ac:picMkLst>
        </pc:picChg>
        <pc:picChg chg="mod">
          <ac:chgData name="Shanahan, Megan" userId="e580b9bd-491f-4ffb-a7d9-3f5dc6888c54" providerId="ADAL" clId="{4708B8CF-83A5-4690-82FF-02C15FF05ECA}" dt="2021-10-27T13:43:40.434" v="873"/>
          <ac:picMkLst>
            <pc:docMk/>
            <pc:sldMk cId="3311552846" sldId="487"/>
            <ac:picMk id="15" creationId="{4B96D969-5CD8-4B33-B1A5-33554876B34F}"/>
          </ac:picMkLst>
        </pc:picChg>
        <pc:picChg chg="mod">
          <ac:chgData name="Shanahan, Megan" userId="e580b9bd-491f-4ffb-a7d9-3f5dc6888c54" providerId="ADAL" clId="{4708B8CF-83A5-4690-82FF-02C15FF05ECA}" dt="2021-10-27T13:43:40.434" v="873"/>
          <ac:picMkLst>
            <pc:docMk/>
            <pc:sldMk cId="3311552846" sldId="487"/>
            <ac:picMk id="18" creationId="{BDD92261-57E2-4C37-A427-D6BFA6088352}"/>
          </ac:picMkLst>
        </pc:picChg>
        <pc:picChg chg="mod">
          <ac:chgData name="Shanahan, Megan" userId="e580b9bd-491f-4ffb-a7d9-3f5dc6888c54" providerId="ADAL" clId="{4708B8CF-83A5-4690-82FF-02C15FF05ECA}" dt="2021-10-27T13:43:40.434" v="873"/>
          <ac:picMkLst>
            <pc:docMk/>
            <pc:sldMk cId="3311552846" sldId="487"/>
            <ac:picMk id="21" creationId="{8C3B129B-2AE8-42C2-84FA-40A60D9C65FB}"/>
          </ac:picMkLst>
        </pc:picChg>
        <pc:picChg chg="mod">
          <ac:chgData name="Shanahan, Megan" userId="e580b9bd-491f-4ffb-a7d9-3f5dc6888c54" providerId="ADAL" clId="{4708B8CF-83A5-4690-82FF-02C15FF05ECA}" dt="2021-10-27T13:43:40.434" v="873"/>
          <ac:picMkLst>
            <pc:docMk/>
            <pc:sldMk cId="3311552846" sldId="487"/>
            <ac:picMk id="24" creationId="{27C71983-5953-485E-8538-80DC6FB02D0D}"/>
          </ac:picMkLst>
        </pc:picChg>
        <pc:picChg chg="mod">
          <ac:chgData name="Shanahan, Megan" userId="e580b9bd-491f-4ffb-a7d9-3f5dc6888c54" providerId="ADAL" clId="{4708B8CF-83A5-4690-82FF-02C15FF05ECA}" dt="2021-10-27T13:43:40.434" v="873"/>
          <ac:picMkLst>
            <pc:docMk/>
            <pc:sldMk cId="3311552846" sldId="487"/>
            <ac:picMk id="27" creationId="{021111C2-700D-4680-9F26-4A26E9C1BA58}"/>
          </ac:picMkLst>
        </pc:picChg>
        <pc:picChg chg="mod">
          <ac:chgData name="Shanahan, Megan" userId="e580b9bd-491f-4ffb-a7d9-3f5dc6888c54" providerId="ADAL" clId="{4708B8CF-83A5-4690-82FF-02C15FF05ECA}" dt="2021-10-27T13:43:40.434" v="873"/>
          <ac:picMkLst>
            <pc:docMk/>
            <pc:sldMk cId="3311552846" sldId="487"/>
            <ac:picMk id="30" creationId="{2F2854C8-014A-49F2-9DF8-61CCB31B6113}"/>
          </ac:picMkLst>
        </pc:picChg>
        <pc:picChg chg="mod">
          <ac:chgData name="Shanahan, Megan" userId="e580b9bd-491f-4ffb-a7d9-3f5dc6888c54" providerId="ADAL" clId="{4708B8CF-83A5-4690-82FF-02C15FF05ECA}" dt="2021-10-27T13:43:40.434" v="873"/>
          <ac:picMkLst>
            <pc:docMk/>
            <pc:sldMk cId="3311552846" sldId="487"/>
            <ac:picMk id="33" creationId="{2B0DEEB3-9DD7-4816-9992-583DF5517DBC}"/>
          </ac:picMkLst>
        </pc:picChg>
        <pc:picChg chg="mod">
          <ac:chgData name="Shanahan, Megan" userId="e580b9bd-491f-4ffb-a7d9-3f5dc6888c54" providerId="ADAL" clId="{4708B8CF-83A5-4690-82FF-02C15FF05ECA}" dt="2021-10-27T13:43:40.434" v="873"/>
          <ac:picMkLst>
            <pc:docMk/>
            <pc:sldMk cId="3311552846" sldId="487"/>
            <ac:picMk id="36" creationId="{B4854FA2-175B-4629-82CC-0E898FC1010E}"/>
          </ac:picMkLst>
        </pc:picChg>
        <pc:picChg chg="mod">
          <ac:chgData name="Shanahan, Megan" userId="e580b9bd-491f-4ffb-a7d9-3f5dc6888c54" providerId="ADAL" clId="{4708B8CF-83A5-4690-82FF-02C15FF05ECA}" dt="2021-10-27T13:43:40.434" v="873"/>
          <ac:picMkLst>
            <pc:docMk/>
            <pc:sldMk cId="3311552846" sldId="487"/>
            <ac:picMk id="39" creationId="{AC892923-7510-4502-AA47-20EF69050841}"/>
          </ac:picMkLst>
        </pc:picChg>
        <pc:picChg chg="mod">
          <ac:chgData name="Shanahan, Megan" userId="e580b9bd-491f-4ffb-a7d9-3f5dc6888c54" providerId="ADAL" clId="{4708B8CF-83A5-4690-82FF-02C15FF05ECA}" dt="2021-10-27T13:43:40.434" v="873"/>
          <ac:picMkLst>
            <pc:docMk/>
            <pc:sldMk cId="3311552846" sldId="487"/>
            <ac:picMk id="42" creationId="{6E909DC9-7C81-4F25-973E-F65C2363FE3B}"/>
          </ac:picMkLst>
        </pc:picChg>
        <pc:picChg chg="mod">
          <ac:chgData name="Shanahan, Megan" userId="e580b9bd-491f-4ffb-a7d9-3f5dc6888c54" providerId="ADAL" clId="{4708B8CF-83A5-4690-82FF-02C15FF05ECA}" dt="2021-10-27T13:43:40.434" v="873"/>
          <ac:picMkLst>
            <pc:docMk/>
            <pc:sldMk cId="3311552846" sldId="487"/>
            <ac:picMk id="45" creationId="{7BFCB33A-5728-4259-B0B0-9997756BB56A}"/>
          </ac:picMkLst>
        </pc:picChg>
        <pc:picChg chg="mod">
          <ac:chgData name="Shanahan, Megan" userId="e580b9bd-491f-4ffb-a7d9-3f5dc6888c54" providerId="ADAL" clId="{4708B8CF-83A5-4690-82FF-02C15FF05ECA}" dt="2021-10-27T13:43:40.434" v="873"/>
          <ac:picMkLst>
            <pc:docMk/>
            <pc:sldMk cId="3311552846" sldId="487"/>
            <ac:picMk id="48" creationId="{01D43F3C-A7EE-4FE4-979E-CEE534A9D719}"/>
          </ac:picMkLst>
        </pc:picChg>
        <pc:picChg chg="mod">
          <ac:chgData name="Shanahan, Megan" userId="e580b9bd-491f-4ffb-a7d9-3f5dc6888c54" providerId="ADAL" clId="{4708B8CF-83A5-4690-82FF-02C15FF05ECA}" dt="2021-10-27T13:43:40.434" v="873"/>
          <ac:picMkLst>
            <pc:docMk/>
            <pc:sldMk cId="3311552846" sldId="487"/>
            <ac:picMk id="51" creationId="{2E8A0942-8443-40E2-B44B-9A4A74813882}"/>
          </ac:picMkLst>
        </pc:picChg>
        <pc:picChg chg="mod">
          <ac:chgData name="Shanahan, Megan" userId="e580b9bd-491f-4ffb-a7d9-3f5dc6888c54" providerId="ADAL" clId="{4708B8CF-83A5-4690-82FF-02C15FF05ECA}" dt="2021-10-27T13:43:40.434" v="873"/>
          <ac:picMkLst>
            <pc:docMk/>
            <pc:sldMk cId="3311552846" sldId="487"/>
            <ac:picMk id="54" creationId="{461BAF5B-A472-453E-A8B3-BF05A54F89C4}"/>
          </ac:picMkLst>
        </pc:picChg>
        <pc:picChg chg="add mod">
          <ac:chgData name="Shanahan, Megan" userId="e580b9bd-491f-4ffb-a7d9-3f5dc6888c54" providerId="ADAL" clId="{4708B8CF-83A5-4690-82FF-02C15FF05ECA}" dt="2021-10-27T13:43:46.168" v="874" actId="1076"/>
          <ac:picMkLst>
            <pc:docMk/>
            <pc:sldMk cId="3311552846" sldId="487"/>
            <ac:picMk id="56" creationId="{529F1C02-E211-4711-B262-4D9721E8C3F4}"/>
          </ac:picMkLst>
        </pc:picChg>
        <pc:picChg chg="add mod">
          <ac:chgData name="Shanahan, Megan" userId="e580b9bd-491f-4ffb-a7d9-3f5dc6888c54" providerId="ADAL" clId="{4708B8CF-83A5-4690-82FF-02C15FF05ECA}" dt="2021-10-27T13:44:21.422" v="879"/>
          <ac:picMkLst>
            <pc:docMk/>
            <pc:sldMk cId="3311552846" sldId="487"/>
            <ac:picMk id="59" creationId="{A9380E3E-2676-4745-8F7E-5557E367DAE7}"/>
          </ac:picMkLst>
        </pc:picChg>
      </pc:sldChg>
      <pc:sldChg chg="addSp modSp new mod">
        <pc:chgData name="Shanahan, Megan" userId="e580b9bd-491f-4ffb-a7d9-3f5dc6888c54" providerId="ADAL" clId="{4708B8CF-83A5-4690-82FF-02C15FF05ECA}" dt="2021-10-27T13:46:12.530" v="911" actId="1076"/>
        <pc:sldMkLst>
          <pc:docMk/>
          <pc:sldMk cId="2735012609" sldId="488"/>
        </pc:sldMkLst>
        <pc:spChg chg="mod">
          <ac:chgData name="Shanahan, Megan" userId="e580b9bd-491f-4ffb-a7d9-3f5dc6888c54" providerId="ADAL" clId="{4708B8CF-83A5-4690-82FF-02C15FF05ECA}" dt="2021-10-27T13:44:42.074" v="881"/>
          <ac:spMkLst>
            <pc:docMk/>
            <pc:sldMk cId="2735012609" sldId="488"/>
            <ac:spMk id="2" creationId="{1D9EA511-DA59-4B29-BAA3-3E99194D8123}"/>
          </ac:spMkLst>
        </pc:spChg>
        <pc:spChg chg="mod">
          <ac:chgData name="Shanahan, Megan" userId="e580b9bd-491f-4ffb-a7d9-3f5dc6888c54" providerId="ADAL" clId="{4708B8CF-83A5-4690-82FF-02C15FF05ECA}" dt="2021-10-27T13:46:01.886" v="910" actId="403"/>
          <ac:spMkLst>
            <pc:docMk/>
            <pc:sldMk cId="2735012609" sldId="488"/>
            <ac:spMk id="3" creationId="{AF6979B5-E4AF-4EEC-AC35-2F27EC103141}"/>
          </ac:spMkLst>
        </pc:spChg>
        <pc:spChg chg="add mod">
          <ac:chgData name="Shanahan, Megan" userId="e580b9bd-491f-4ffb-a7d9-3f5dc6888c54" providerId="ADAL" clId="{4708B8CF-83A5-4690-82FF-02C15FF05ECA}" dt="2021-10-27T13:45:54.736" v="907" actId="1076"/>
          <ac:spMkLst>
            <pc:docMk/>
            <pc:sldMk cId="2735012609" sldId="488"/>
            <ac:spMk id="5" creationId="{0ED4F8BA-B33C-43C8-8BF1-668E893D4020}"/>
          </ac:spMkLst>
        </pc:spChg>
        <pc:spChg chg="add mod">
          <ac:chgData name="Shanahan, Megan" userId="e580b9bd-491f-4ffb-a7d9-3f5dc6888c54" providerId="ADAL" clId="{4708B8CF-83A5-4690-82FF-02C15FF05ECA}" dt="2021-10-27T13:46:12.530" v="911" actId="1076"/>
          <ac:spMkLst>
            <pc:docMk/>
            <pc:sldMk cId="2735012609" sldId="488"/>
            <ac:spMk id="6" creationId="{C92FD986-49BD-45E4-A6A5-AE2DB645CF00}"/>
          </ac:spMkLst>
        </pc:spChg>
        <pc:spChg chg="add mod">
          <ac:chgData name="Shanahan, Megan" userId="e580b9bd-491f-4ffb-a7d9-3f5dc6888c54" providerId="ADAL" clId="{4708B8CF-83A5-4690-82FF-02C15FF05ECA}" dt="2021-10-27T13:46:12.530" v="911" actId="1076"/>
          <ac:spMkLst>
            <pc:docMk/>
            <pc:sldMk cId="2735012609" sldId="488"/>
            <ac:spMk id="7" creationId="{403EBFEE-8F71-4D89-AED1-5465883F1D83}"/>
          </ac:spMkLst>
        </pc:spChg>
        <pc:spChg chg="add mod">
          <ac:chgData name="Shanahan, Megan" userId="e580b9bd-491f-4ffb-a7d9-3f5dc6888c54" providerId="ADAL" clId="{4708B8CF-83A5-4690-82FF-02C15FF05ECA}" dt="2021-10-27T13:46:12.530" v="911" actId="1076"/>
          <ac:spMkLst>
            <pc:docMk/>
            <pc:sldMk cId="2735012609" sldId="488"/>
            <ac:spMk id="8" creationId="{69106215-E9C9-4E29-BF38-3D1FDA392B1E}"/>
          </ac:spMkLst>
        </pc:spChg>
        <pc:spChg chg="add mod">
          <ac:chgData name="Shanahan, Megan" userId="e580b9bd-491f-4ffb-a7d9-3f5dc6888c54" providerId="ADAL" clId="{4708B8CF-83A5-4690-82FF-02C15FF05ECA}" dt="2021-10-27T13:46:12.530" v="911" actId="1076"/>
          <ac:spMkLst>
            <pc:docMk/>
            <pc:sldMk cId="2735012609" sldId="488"/>
            <ac:spMk id="9" creationId="{174B3F8E-964B-43A9-9E74-C9F1DAC48F83}"/>
          </ac:spMkLst>
        </pc:spChg>
        <pc:spChg chg="add mod">
          <ac:chgData name="Shanahan, Megan" userId="e580b9bd-491f-4ffb-a7d9-3f5dc6888c54" providerId="ADAL" clId="{4708B8CF-83A5-4690-82FF-02C15FF05ECA}" dt="2021-10-27T13:46:12.530" v="911" actId="1076"/>
          <ac:spMkLst>
            <pc:docMk/>
            <pc:sldMk cId="2735012609" sldId="488"/>
            <ac:spMk id="10" creationId="{96AA4191-6E31-4BAF-AB8B-A8F60E99B606}"/>
          </ac:spMkLst>
        </pc:spChg>
        <pc:spChg chg="add mod">
          <ac:chgData name="Shanahan, Megan" userId="e580b9bd-491f-4ffb-a7d9-3f5dc6888c54" providerId="ADAL" clId="{4708B8CF-83A5-4690-82FF-02C15FF05ECA}" dt="2021-10-27T13:46:12.530" v="911" actId="1076"/>
          <ac:spMkLst>
            <pc:docMk/>
            <pc:sldMk cId="2735012609" sldId="488"/>
            <ac:spMk id="11" creationId="{FBB5EAB3-CB85-455D-B5A5-B701C273FF2E}"/>
          </ac:spMkLst>
        </pc:spChg>
        <pc:spChg chg="add mod">
          <ac:chgData name="Shanahan, Megan" userId="e580b9bd-491f-4ffb-a7d9-3f5dc6888c54" providerId="ADAL" clId="{4708B8CF-83A5-4690-82FF-02C15FF05ECA}" dt="2021-10-27T13:46:12.530" v="911" actId="1076"/>
          <ac:spMkLst>
            <pc:docMk/>
            <pc:sldMk cId="2735012609" sldId="488"/>
            <ac:spMk id="12" creationId="{5076988E-F547-4ED4-A286-90AF18E94728}"/>
          </ac:spMkLst>
        </pc:spChg>
        <pc:spChg chg="add mod">
          <ac:chgData name="Shanahan, Megan" userId="e580b9bd-491f-4ffb-a7d9-3f5dc6888c54" providerId="ADAL" clId="{4708B8CF-83A5-4690-82FF-02C15FF05ECA}" dt="2021-10-27T13:46:12.530" v="911" actId="1076"/>
          <ac:spMkLst>
            <pc:docMk/>
            <pc:sldMk cId="2735012609" sldId="488"/>
            <ac:spMk id="13" creationId="{B4D8B805-29B2-4DBA-9DB5-CE12139459BC}"/>
          </ac:spMkLst>
        </pc:spChg>
        <pc:spChg chg="add mod">
          <ac:chgData name="Shanahan, Megan" userId="e580b9bd-491f-4ffb-a7d9-3f5dc6888c54" providerId="ADAL" clId="{4708B8CF-83A5-4690-82FF-02C15FF05ECA}" dt="2021-10-27T13:46:12.530" v="911" actId="1076"/>
          <ac:spMkLst>
            <pc:docMk/>
            <pc:sldMk cId="2735012609" sldId="488"/>
            <ac:spMk id="14" creationId="{F1268524-9D85-42FB-ABFE-3B1BA0CEE05A}"/>
          </ac:spMkLst>
        </pc:spChg>
        <pc:spChg chg="add mod">
          <ac:chgData name="Shanahan, Megan" userId="e580b9bd-491f-4ffb-a7d9-3f5dc6888c54" providerId="ADAL" clId="{4708B8CF-83A5-4690-82FF-02C15FF05ECA}" dt="2021-10-27T13:46:12.530" v="911" actId="1076"/>
          <ac:spMkLst>
            <pc:docMk/>
            <pc:sldMk cId="2735012609" sldId="488"/>
            <ac:spMk id="15" creationId="{DB53C9D3-ADCA-42BE-8A02-33B868EE2342}"/>
          </ac:spMkLst>
        </pc:spChg>
        <pc:spChg chg="add mod">
          <ac:chgData name="Shanahan, Megan" userId="e580b9bd-491f-4ffb-a7d9-3f5dc6888c54" providerId="ADAL" clId="{4708B8CF-83A5-4690-82FF-02C15FF05ECA}" dt="2021-10-27T13:46:12.530" v="911" actId="1076"/>
          <ac:spMkLst>
            <pc:docMk/>
            <pc:sldMk cId="2735012609" sldId="488"/>
            <ac:spMk id="16" creationId="{F2380EF1-90B5-4280-8CB6-1949384D5513}"/>
          </ac:spMkLst>
        </pc:spChg>
        <pc:spChg chg="add mod">
          <ac:chgData name="Shanahan, Megan" userId="e580b9bd-491f-4ffb-a7d9-3f5dc6888c54" providerId="ADAL" clId="{4708B8CF-83A5-4690-82FF-02C15FF05ECA}" dt="2021-10-27T13:46:12.530" v="911" actId="1076"/>
          <ac:spMkLst>
            <pc:docMk/>
            <pc:sldMk cId="2735012609" sldId="488"/>
            <ac:spMk id="17" creationId="{D0BE4389-4BF5-4E41-AC64-41077A760393}"/>
          </ac:spMkLst>
        </pc:spChg>
      </pc:sldChg>
      <pc:sldChg chg="addSp modSp new mod">
        <pc:chgData name="Shanahan, Megan" userId="e580b9bd-491f-4ffb-a7d9-3f5dc6888c54" providerId="ADAL" clId="{4708B8CF-83A5-4690-82FF-02C15FF05ECA}" dt="2021-10-27T13:47:22.550" v="927"/>
        <pc:sldMkLst>
          <pc:docMk/>
          <pc:sldMk cId="458640168" sldId="489"/>
        </pc:sldMkLst>
        <pc:spChg chg="mod">
          <ac:chgData name="Shanahan, Megan" userId="e580b9bd-491f-4ffb-a7d9-3f5dc6888c54" providerId="ADAL" clId="{4708B8CF-83A5-4690-82FF-02C15FF05ECA}" dt="2021-10-27T13:46:32.427" v="913"/>
          <ac:spMkLst>
            <pc:docMk/>
            <pc:sldMk cId="458640168" sldId="489"/>
            <ac:spMk id="2" creationId="{F941F22D-73F3-48BE-9516-4DFB410A36F8}"/>
          </ac:spMkLst>
        </pc:spChg>
        <pc:spChg chg="mod">
          <ac:chgData name="Shanahan, Megan" userId="e580b9bd-491f-4ffb-a7d9-3f5dc6888c54" providerId="ADAL" clId="{4708B8CF-83A5-4690-82FF-02C15FF05ECA}" dt="2021-10-27T13:47:16.577" v="926" actId="14100"/>
          <ac:spMkLst>
            <pc:docMk/>
            <pc:sldMk cId="458640168" sldId="489"/>
            <ac:spMk id="3" creationId="{614C56B0-7C4B-48C5-BAC0-6C1C9AEB8CA6}"/>
          </ac:spMkLst>
        </pc:spChg>
        <pc:spChg chg="add mod">
          <ac:chgData name="Shanahan, Megan" userId="e580b9bd-491f-4ffb-a7d9-3f5dc6888c54" providerId="ADAL" clId="{4708B8CF-83A5-4690-82FF-02C15FF05ECA}" dt="2021-10-27T13:47:05.896" v="920"/>
          <ac:spMkLst>
            <pc:docMk/>
            <pc:sldMk cId="458640168" sldId="489"/>
            <ac:spMk id="5" creationId="{13DA5A88-E830-4A77-8072-E5596C901885}"/>
          </ac:spMkLst>
        </pc:spChg>
        <pc:spChg chg="add mod">
          <ac:chgData name="Shanahan, Megan" userId="e580b9bd-491f-4ffb-a7d9-3f5dc6888c54" providerId="ADAL" clId="{4708B8CF-83A5-4690-82FF-02C15FF05ECA}" dt="2021-10-27T13:47:22.550" v="927"/>
          <ac:spMkLst>
            <pc:docMk/>
            <pc:sldMk cId="458640168" sldId="489"/>
            <ac:spMk id="6" creationId="{53DEA382-11C1-4CAF-B9A9-DAFB505CFE87}"/>
          </ac:spMkLst>
        </pc:spChg>
        <pc:spChg chg="add mod">
          <ac:chgData name="Shanahan, Megan" userId="e580b9bd-491f-4ffb-a7d9-3f5dc6888c54" providerId="ADAL" clId="{4708B8CF-83A5-4690-82FF-02C15FF05ECA}" dt="2021-10-27T13:47:22.550" v="927"/>
          <ac:spMkLst>
            <pc:docMk/>
            <pc:sldMk cId="458640168" sldId="489"/>
            <ac:spMk id="7" creationId="{EBCDA4BD-0ACE-4737-B754-EC74F2F456F1}"/>
          </ac:spMkLst>
        </pc:spChg>
        <pc:spChg chg="add mod">
          <ac:chgData name="Shanahan, Megan" userId="e580b9bd-491f-4ffb-a7d9-3f5dc6888c54" providerId="ADAL" clId="{4708B8CF-83A5-4690-82FF-02C15FF05ECA}" dt="2021-10-27T13:47:22.550" v="927"/>
          <ac:spMkLst>
            <pc:docMk/>
            <pc:sldMk cId="458640168" sldId="489"/>
            <ac:spMk id="8" creationId="{7FC29B94-F18A-47C2-8DFD-9CEEFDF948EC}"/>
          </ac:spMkLst>
        </pc:spChg>
        <pc:spChg chg="add mod">
          <ac:chgData name="Shanahan, Megan" userId="e580b9bd-491f-4ffb-a7d9-3f5dc6888c54" providerId="ADAL" clId="{4708B8CF-83A5-4690-82FF-02C15FF05ECA}" dt="2021-10-27T13:47:22.550" v="927"/>
          <ac:spMkLst>
            <pc:docMk/>
            <pc:sldMk cId="458640168" sldId="489"/>
            <ac:spMk id="9" creationId="{9C830863-316C-4129-BB56-B8E3CA517005}"/>
          </ac:spMkLst>
        </pc:spChg>
        <pc:spChg chg="add mod">
          <ac:chgData name="Shanahan, Megan" userId="e580b9bd-491f-4ffb-a7d9-3f5dc6888c54" providerId="ADAL" clId="{4708B8CF-83A5-4690-82FF-02C15FF05ECA}" dt="2021-10-27T13:47:22.550" v="927"/>
          <ac:spMkLst>
            <pc:docMk/>
            <pc:sldMk cId="458640168" sldId="489"/>
            <ac:spMk id="10" creationId="{5EAF3689-2A53-4E32-9146-AF07723A388F}"/>
          </ac:spMkLst>
        </pc:spChg>
        <pc:spChg chg="add mod">
          <ac:chgData name="Shanahan, Megan" userId="e580b9bd-491f-4ffb-a7d9-3f5dc6888c54" providerId="ADAL" clId="{4708B8CF-83A5-4690-82FF-02C15FF05ECA}" dt="2021-10-27T13:47:22.550" v="927"/>
          <ac:spMkLst>
            <pc:docMk/>
            <pc:sldMk cId="458640168" sldId="489"/>
            <ac:spMk id="11" creationId="{8740B015-B34E-4D21-B79B-42C8F74473DE}"/>
          </ac:spMkLst>
        </pc:spChg>
        <pc:spChg chg="add mod">
          <ac:chgData name="Shanahan, Megan" userId="e580b9bd-491f-4ffb-a7d9-3f5dc6888c54" providerId="ADAL" clId="{4708B8CF-83A5-4690-82FF-02C15FF05ECA}" dt="2021-10-27T13:47:22.550" v="927"/>
          <ac:spMkLst>
            <pc:docMk/>
            <pc:sldMk cId="458640168" sldId="489"/>
            <ac:spMk id="12" creationId="{05AF373E-F6B6-4096-983B-DFC7A59A6D6E}"/>
          </ac:spMkLst>
        </pc:spChg>
        <pc:spChg chg="add mod">
          <ac:chgData name="Shanahan, Megan" userId="e580b9bd-491f-4ffb-a7d9-3f5dc6888c54" providerId="ADAL" clId="{4708B8CF-83A5-4690-82FF-02C15FF05ECA}" dt="2021-10-27T13:47:22.550" v="927"/>
          <ac:spMkLst>
            <pc:docMk/>
            <pc:sldMk cId="458640168" sldId="489"/>
            <ac:spMk id="13" creationId="{580536BD-72EC-4652-B0E0-C52E28A60B6F}"/>
          </ac:spMkLst>
        </pc:spChg>
        <pc:spChg chg="add mod">
          <ac:chgData name="Shanahan, Megan" userId="e580b9bd-491f-4ffb-a7d9-3f5dc6888c54" providerId="ADAL" clId="{4708B8CF-83A5-4690-82FF-02C15FF05ECA}" dt="2021-10-27T13:47:22.550" v="927"/>
          <ac:spMkLst>
            <pc:docMk/>
            <pc:sldMk cId="458640168" sldId="489"/>
            <ac:spMk id="14" creationId="{D8B2C2BE-5025-4F5E-BA06-FB1DB3F29E75}"/>
          </ac:spMkLst>
        </pc:spChg>
        <pc:spChg chg="add mod">
          <ac:chgData name="Shanahan, Megan" userId="e580b9bd-491f-4ffb-a7d9-3f5dc6888c54" providerId="ADAL" clId="{4708B8CF-83A5-4690-82FF-02C15FF05ECA}" dt="2021-10-27T13:47:22.550" v="927"/>
          <ac:spMkLst>
            <pc:docMk/>
            <pc:sldMk cId="458640168" sldId="489"/>
            <ac:spMk id="15" creationId="{C3C9296C-D5D3-4420-B596-3C0358AECA72}"/>
          </ac:spMkLst>
        </pc:spChg>
        <pc:spChg chg="add mod">
          <ac:chgData name="Shanahan, Megan" userId="e580b9bd-491f-4ffb-a7d9-3f5dc6888c54" providerId="ADAL" clId="{4708B8CF-83A5-4690-82FF-02C15FF05ECA}" dt="2021-10-27T13:47:22.550" v="927"/>
          <ac:spMkLst>
            <pc:docMk/>
            <pc:sldMk cId="458640168" sldId="489"/>
            <ac:spMk id="16" creationId="{6C946930-BAE3-4828-B7C9-5E2FB9FA4EC3}"/>
          </ac:spMkLst>
        </pc:spChg>
        <pc:spChg chg="add mod">
          <ac:chgData name="Shanahan, Megan" userId="e580b9bd-491f-4ffb-a7d9-3f5dc6888c54" providerId="ADAL" clId="{4708B8CF-83A5-4690-82FF-02C15FF05ECA}" dt="2021-10-27T13:47:22.550" v="927"/>
          <ac:spMkLst>
            <pc:docMk/>
            <pc:sldMk cId="458640168" sldId="489"/>
            <ac:spMk id="17" creationId="{EAEE9927-678D-4910-B2F2-95370180EBB5}"/>
          </ac:spMkLst>
        </pc:spChg>
        <pc:spChg chg="add mod">
          <ac:chgData name="Shanahan, Megan" userId="e580b9bd-491f-4ffb-a7d9-3f5dc6888c54" providerId="ADAL" clId="{4708B8CF-83A5-4690-82FF-02C15FF05ECA}" dt="2021-10-27T13:47:22.550" v="927"/>
          <ac:spMkLst>
            <pc:docMk/>
            <pc:sldMk cId="458640168" sldId="489"/>
            <ac:spMk id="18" creationId="{20980DE7-F1A6-4D5B-A671-51D9BE7B747C}"/>
          </ac:spMkLst>
        </pc:spChg>
        <pc:spChg chg="add mod">
          <ac:chgData name="Shanahan, Megan" userId="e580b9bd-491f-4ffb-a7d9-3f5dc6888c54" providerId="ADAL" clId="{4708B8CF-83A5-4690-82FF-02C15FF05ECA}" dt="2021-10-27T13:47:22.550" v="927"/>
          <ac:spMkLst>
            <pc:docMk/>
            <pc:sldMk cId="458640168" sldId="489"/>
            <ac:spMk id="19" creationId="{713402F6-8D23-4F2D-8D5B-AC03D1BA1665}"/>
          </ac:spMkLst>
        </pc:spChg>
        <pc:spChg chg="add mod">
          <ac:chgData name="Shanahan, Megan" userId="e580b9bd-491f-4ffb-a7d9-3f5dc6888c54" providerId="ADAL" clId="{4708B8CF-83A5-4690-82FF-02C15FF05ECA}" dt="2021-10-27T13:47:22.550" v="927"/>
          <ac:spMkLst>
            <pc:docMk/>
            <pc:sldMk cId="458640168" sldId="489"/>
            <ac:spMk id="20" creationId="{669117E2-9937-4DC8-8526-895079A8DA3F}"/>
          </ac:spMkLst>
        </pc:spChg>
        <pc:spChg chg="add mod">
          <ac:chgData name="Shanahan, Megan" userId="e580b9bd-491f-4ffb-a7d9-3f5dc6888c54" providerId="ADAL" clId="{4708B8CF-83A5-4690-82FF-02C15FF05ECA}" dt="2021-10-27T13:47:22.550" v="927"/>
          <ac:spMkLst>
            <pc:docMk/>
            <pc:sldMk cId="458640168" sldId="489"/>
            <ac:spMk id="21" creationId="{15D941E0-CC3D-4720-81A8-A918438A8025}"/>
          </ac:spMkLst>
        </pc:spChg>
        <pc:spChg chg="add mod">
          <ac:chgData name="Shanahan, Megan" userId="e580b9bd-491f-4ffb-a7d9-3f5dc6888c54" providerId="ADAL" clId="{4708B8CF-83A5-4690-82FF-02C15FF05ECA}" dt="2021-10-27T13:47:22.550" v="927"/>
          <ac:spMkLst>
            <pc:docMk/>
            <pc:sldMk cId="458640168" sldId="489"/>
            <ac:spMk id="22" creationId="{BA9E2F22-B1FD-4E9B-94EF-20BD852EF1AA}"/>
          </ac:spMkLst>
        </pc:spChg>
        <pc:spChg chg="add mod">
          <ac:chgData name="Shanahan, Megan" userId="e580b9bd-491f-4ffb-a7d9-3f5dc6888c54" providerId="ADAL" clId="{4708B8CF-83A5-4690-82FF-02C15FF05ECA}" dt="2021-10-27T13:47:22.550" v="927"/>
          <ac:spMkLst>
            <pc:docMk/>
            <pc:sldMk cId="458640168" sldId="489"/>
            <ac:spMk id="23" creationId="{85729565-7525-4A21-98BD-976C3D52C093}"/>
          </ac:spMkLst>
        </pc:spChg>
        <pc:spChg chg="add mod">
          <ac:chgData name="Shanahan, Megan" userId="e580b9bd-491f-4ffb-a7d9-3f5dc6888c54" providerId="ADAL" clId="{4708B8CF-83A5-4690-82FF-02C15FF05ECA}" dt="2021-10-27T13:47:22.550" v="927"/>
          <ac:spMkLst>
            <pc:docMk/>
            <pc:sldMk cId="458640168" sldId="489"/>
            <ac:spMk id="24" creationId="{BBC17ACB-1128-473B-9581-FBB30BBB94E4}"/>
          </ac:spMkLst>
        </pc:spChg>
        <pc:spChg chg="add mod">
          <ac:chgData name="Shanahan, Megan" userId="e580b9bd-491f-4ffb-a7d9-3f5dc6888c54" providerId="ADAL" clId="{4708B8CF-83A5-4690-82FF-02C15FF05ECA}" dt="2021-10-27T13:47:22.550" v="927"/>
          <ac:spMkLst>
            <pc:docMk/>
            <pc:sldMk cId="458640168" sldId="489"/>
            <ac:spMk id="25" creationId="{4C2FA0D4-726D-46B2-9589-BF19A86F29EB}"/>
          </ac:spMkLst>
        </pc:spChg>
        <pc:spChg chg="add mod">
          <ac:chgData name="Shanahan, Megan" userId="e580b9bd-491f-4ffb-a7d9-3f5dc6888c54" providerId="ADAL" clId="{4708B8CF-83A5-4690-82FF-02C15FF05ECA}" dt="2021-10-27T13:47:22.550" v="927"/>
          <ac:spMkLst>
            <pc:docMk/>
            <pc:sldMk cId="458640168" sldId="489"/>
            <ac:spMk id="26" creationId="{A07F587A-5D00-4EDE-AC66-3D7CDB65CC7E}"/>
          </ac:spMkLst>
        </pc:spChg>
        <pc:spChg chg="add mod">
          <ac:chgData name="Shanahan, Megan" userId="e580b9bd-491f-4ffb-a7d9-3f5dc6888c54" providerId="ADAL" clId="{4708B8CF-83A5-4690-82FF-02C15FF05ECA}" dt="2021-10-27T13:47:22.550" v="927"/>
          <ac:spMkLst>
            <pc:docMk/>
            <pc:sldMk cId="458640168" sldId="489"/>
            <ac:spMk id="27" creationId="{23731854-C2AE-42D2-AEE9-4F9EEC9AFEC2}"/>
          </ac:spMkLst>
        </pc:spChg>
        <pc:spChg chg="add mod">
          <ac:chgData name="Shanahan, Megan" userId="e580b9bd-491f-4ffb-a7d9-3f5dc6888c54" providerId="ADAL" clId="{4708B8CF-83A5-4690-82FF-02C15FF05ECA}" dt="2021-10-27T13:47:22.550" v="927"/>
          <ac:spMkLst>
            <pc:docMk/>
            <pc:sldMk cId="458640168" sldId="489"/>
            <ac:spMk id="28" creationId="{29EEED3D-8153-4AB9-B3D8-67B43EB298C5}"/>
          </ac:spMkLst>
        </pc:spChg>
        <pc:spChg chg="add mod">
          <ac:chgData name="Shanahan, Megan" userId="e580b9bd-491f-4ffb-a7d9-3f5dc6888c54" providerId="ADAL" clId="{4708B8CF-83A5-4690-82FF-02C15FF05ECA}" dt="2021-10-27T13:47:22.550" v="927"/>
          <ac:spMkLst>
            <pc:docMk/>
            <pc:sldMk cId="458640168" sldId="489"/>
            <ac:spMk id="29" creationId="{59F5093A-3D48-4919-BD3C-01284EB32E90}"/>
          </ac:spMkLst>
        </pc:spChg>
        <pc:spChg chg="add mod">
          <ac:chgData name="Shanahan, Megan" userId="e580b9bd-491f-4ffb-a7d9-3f5dc6888c54" providerId="ADAL" clId="{4708B8CF-83A5-4690-82FF-02C15FF05ECA}" dt="2021-10-27T13:47:22.550" v="927"/>
          <ac:spMkLst>
            <pc:docMk/>
            <pc:sldMk cId="458640168" sldId="489"/>
            <ac:spMk id="30" creationId="{BB17E0AF-47F8-447F-A0B3-2C569CEAFDB5}"/>
          </ac:spMkLst>
        </pc:spChg>
        <pc:spChg chg="add mod">
          <ac:chgData name="Shanahan, Megan" userId="e580b9bd-491f-4ffb-a7d9-3f5dc6888c54" providerId="ADAL" clId="{4708B8CF-83A5-4690-82FF-02C15FF05ECA}" dt="2021-10-27T13:47:22.550" v="927"/>
          <ac:spMkLst>
            <pc:docMk/>
            <pc:sldMk cId="458640168" sldId="489"/>
            <ac:spMk id="31" creationId="{C9837F1F-38BF-412E-BF40-8951A215BD9A}"/>
          </ac:spMkLst>
        </pc:spChg>
        <pc:spChg chg="add mod">
          <ac:chgData name="Shanahan, Megan" userId="e580b9bd-491f-4ffb-a7d9-3f5dc6888c54" providerId="ADAL" clId="{4708B8CF-83A5-4690-82FF-02C15FF05ECA}" dt="2021-10-27T13:47:22.550" v="927"/>
          <ac:spMkLst>
            <pc:docMk/>
            <pc:sldMk cId="458640168" sldId="489"/>
            <ac:spMk id="32" creationId="{9EF4C7CB-D47A-4B68-A598-535D1A0575B7}"/>
          </ac:spMkLst>
        </pc:spChg>
        <pc:spChg chg="add mod">
          <ac:chgData name="Shanahan, Megan" userId="e580b9bd-491f-4ffb-a7d9-3f5dc6888c54" providerId="ADAL" clId="{4708B8CF-83A5-4690-82FF-02C15FF05ECA}" dt="2021-10-27T13:47:22.550" v="927"/>
          <ac:spMkLst>
            <pc:docMk/>
            <pc:sldMk cId="458640168" sldId="489"/>
            <ac:spMk id="33" creationId="{94E9D119-9687-4A58-A940-65334EEE9DD5}"/>
          </ac:spMkLst>
        </pc:spChg>
        <pc:picChg chg="add mod">
          <ac:chgData name="Shanahan, Megan" userId="e580b9bd-491f-4ffb-a7d9-3f5dc6888c54" providerId="ADAL" clId="{4708B8CF-83A5-4690-82FF-02C15FF05ECA}" dt="2021-10-27T13:47:22.550" v="927"/>
          <ac:picMkLst>
            <pc:docMk/>
            <pc:sldMk cId="458640168" sldId="489"/>
            <ac:picMk id="34" creationId="{DE52509D-9E2B-4B49-9C91-BD307C07D0E1}"/>
          </ac:picMkLst>
        </pc:picChg>
      </pc:sldChg>
      <pc:sldChg chg="addSp delSp modSp new mod">
        <pc:chgData name="Shanahan, Megan" userId="e580b9bd-491f-4ffb-a7d9-3f5dc6888c54" providerId="ADAL" clId="{4708B8CF-83A5-4690-82FF-02C15FF05ECA}" dt="2021-10-27T13:48:22.329" v="939" actId="1076"/>
        <pc:sldMkLst>
          <pc:docMk/>
          <pc:sldMk cId="880366203" sldId="490"/>
        </pc:sldMkLst>
        <pc:spChg chg="del mod">
          <ac:chgData name="Shanahan, Megan" userId="e580b9bd-491f-4ffb-a7d9-3f5dc6888c54" providerId="ADAL" clId="{4708B8CF-83A5-4690-82FF-02C15FF05ECA}" dt="2021-10-27T13:47:47.327" v="933" actId="478"/>
          <ac:spMkLst>
            <pc:docMk/>
            <pc:sldMk cId="880366203" sldId="490"/>
            <ac:spMk id="2" creationId="{5A96A0BC-A7B3-43FD-B086-31C3703BFD9E}"/>
          </ac:spMkLst>
        </pc:spChg>
        <pc:spChg chg="del">
          <ac:chgData name="Shanahan, Megan" userId="e580b9bd-491f-4ffb-a7d9-3f5dc6888c54" providerId="ADAL" clId="{4708B8CF-83A5-4690-82FF-02C15FF05ECA}" dt="2021-10-27T13:48:06.034" v="936" actId="478"/>
          <ac:spMkLst>
            <pc:docMk/>
            <pc:sldMk cId="880366203" sldId="490"/>
            <ac:spMk id="3" creationId="{79BBF358-149C-4428-BB95-45FF569C7C8B}"/>
          </ac:spMkLst>
        </pc:spChg>
        <pc:spChg chg="add mod">
          <ac:chgData name="Shanahan, Megan" userId="e580b9bd-491f-4ffb-a7d9-3f5dc6888c54" providerId="ADAL" clId="{4708B8CF-83A5-4690-82FF-02C15FF05ECA}" dt="2021-10-27T13:48:22.329" v="939" actId="1076"/>
          <ac:spMkLst>
            <pc:docMk/>
            <pc:sldMk cId="880366203" sldId="490"/>
            <ac:spMk id="6" creationId="{F350DAD7-CE86-44F1-BB65-0AECC40F9FE6}"/>
          </ac:spMkLst>
        </pc:spChg>
        <pc:spChg chg="add mod">
          <ac:chgData name="Shanahan, Megan" userId="e580b9bd-491f-4ffb-a7d9-3f5dc6888c54" providerId="ADAL" clId="{4708B8CF-83A5-4690-82FF-02C15FF05ECA}" dt="2021-10-27T13:48:03.303" v="935" actId="1076"/>
          <ac:spMkLst>
            <pc:docMk/>
            <pc:sldMk cId="880366203" sldId="490"/>
            <ac:spMk id="7" creationId="{CE7C1EDB-ABBD-4645-A8FA-BCEC0478D016}"/>
          </ac:spMkLst>
        </pc:spChg>
        <pc:spChg chg="mod">
          <ac:chgData name="Shanahan, Megan" userId="e580b9bd-491f-4ffb-a7d9-3f5dc6888c54" providerId="ADAL" clId="{4708B8CF-83A5-4690-82FF-02C15FF05ECA}" dt="2021-10-27T13:48:03.303" v="935" actId="1076"/>
          <ac:spMkLst>
            <pc:docMk/>
            <pc:sldMk cId="880366203" sldId="490"/>
            <ac:spMk id="12" creationId="{9ADCADEE-C711-4FA5-B480-67C994A892E4}"/>
          </ac:spMkLst>
        </pc:spChg>
        <pc:spChg chg="mod">
          <ac:chgData name="Shanahan, Megan" userId="e580b9bd-491f-4ffb-a7d9-3f5dc6888c54" providerId="ADAL" clId="{4708B8CF-83A5-4690-82FF-02C15FF05ECA}" dt="2021-10-27T13:48:03.303" v="935" actId="1076"/>
          <ac:spMkLst>
            <pc:docMk/>
            <pc:sldMk cId="880366203" sldId="490"/>
            <ac:spMk id="14" creationId="{CC754B68-72AB-4EB5-AEFB-AC16AD0CF01D}"/>
          </ac:spMkLst>
        </pc:spChg>
        <pc:grpChg chg="add mod">
          <ac:chgData name="Shanahan, Megan" userId="e580b9bd-491f-4ffb-a7d9-3f5dc6888c54" providerId="ADAL" clId="{4708B8CF-83A5-4690-82FF-02C15FF05ECA}" dt="2021-10-27T13:48:03.303" v="935" actId="1076"/>
          <ac:grpSpMkLst>
            <pc:docMk/>
            <pc:sldMk cId="880366203" sldId="490"/>
            <ac:grpSpMk id="10" creationId="{79C214E3-FF9E-4F9B-ABD1-B254D8207ED9}"/>
          </ac:grpSpMkLst>
        </pc:grpChg>
        <pc:grpChg chg="add mod">
          <ac:chgData name="Shanahan, Megan" userId="e580b9bd-491f-4ffb-a7d9-3f5dc6888c54" providerId="ADAL" clId="{4708B8CF-83A5-4690-82FF-02C15FF05ECA}" dt="2021-10-27T13:48:03.303" v="935" actId="1076"/>
          <ac:grpSpMkLst>
            <pc:docMk/>
            <pc:sldMk cId="880366203" sldId="490"/>
            <ac:grpSpMk id="13" creationId="{6B76FC25-DB7D-4114-AE0A-B2602C9D87CA}"/>
          </ac:grpSpMkLst>
        </pc:grpChg>
        <pc:picChg chg="add mod">
          <ac:chgData name="Shanahan, Megan" userId="e580b9bd-491f-4ffb-a7d9-3f5dc6888c54" providerId="ADAL" clId="{4708B8CF-83A5-4690-82FF-02C15FF05ECA}" dt="2021-10-27T13:48:03.303" v="935" actId="1076"/>
          <ac:picMkLst>
            <pc:docMk/>
            <pc:sldMk cId="880366203" sldId="490"/>
            <ac:picMk id="8" creationId="{A0B8349F-EDF6-4A45-9086-3A42EE74EFFC}"/>
          </ac:picMkLst>
        </pc:picChg>
        <pc:picChg chg="add mod">
          <ac:chgData name="Shanahan, Megan" userId="e580b9bd-491f-4ffb-a7d9-3f5dc6888c54" providerId="ADAL" clId="{4708B8CF-83A5-4690-82FF-02C15FF05ECA}" dt="2021-10-27T13:48:03.303" v="935" actId="1076"/>
          <ac:picMkLst>
            <pc:docMk/>
            <pc:sldMk cId="880366203" sldId="490"/>
            <ac:picMk id="9" creationId="{8D9EEBC2-AB30-4534-ABB8-559F920DCC91}"/>
          </ac:picMkLst>
        </pc:picChg>
        <pc:picChg chg="mod">
          <ac:chgData name="Shanahan, Megan" userId="e580b9bd-491f-4ffb-a7d9-3f5dc6888c54" providerId="ADAL" clId="{4708B8CF-83A5-4690-82FF-02C15FF05ECA}" dt="2021-10-27T13:48:03.303" v="935" actId="1076"/>
          <ac:picMkLst>
            <pc:docMk/>
            <pc:sldMk cId="880366203" sldId="490"/>
            <ac:picMk id="11" creationId="{E40939C8-A80A-4E2D-AE68-2F4E83C45A6E}"/>
          </ac:picMkLst>
        </pc:picChg>
        <pc:picChg chg="mod">
          <ac:chgData name="Shanahan, Megan" userId="e580b9bd-491f-4ffb-a7d9-3f5dc6888c54" providerId="ADAL" clId="{4708B8CF-83A5-4690-82FF-02C15FF05ECA}" dt="2021-10-27T13:48:03.303" v="935" actId="1076"/>
          <ac:picMkLst>
            <pc:docMk/>
            <pc:sldMk cId="880366203" sldId="490"/>
            <ac:picMk id="15" creationId="{0796DF9D-5260-48BA-8A01-62953ED6E78E}"/>
          </ac:picMkLst>
        </pc:picChg>
        <pc:picChg chg="add mod">
          <ac:chgData name="Shanahan, Megan" userId="e580b9bd-491f-4ffb-a7d9-3f5dc6888c54" providerId="ADAL" clId="{4708B8CF-83A5-4690-82FF-02C15FF05ECA}" dt="2021-10-27T13:48:03.303" v="935" actId="1076"/>
          <ac:picMkLst>
            <pc:docMk/>
            <pc:sldMk cId="880366203" sldId="490"/>
            <ac:picMk id="16" creationId="{E6207A1F-C783-4CCE-B5F7-5874D026227F}"/>
          </ac:picMkLst>
        </pc:picChg>
        <pc:picChg chg="add mod">
          <ac:chgData name="Shanahan, Megan" userId="e580b9bd-491f-4ffb-a7d9-3f5dc6888c54" providerId="ADAL" clId="{4708B8CF-83A5-4690-82FF-02C15FF05ECA}" dt="2021-10-27T13:48:03.303" v="935" actId="1076"/>
          <ac:picMkLst>
            <pc:docMk/>
            <pc:sldMk cId="880366203" sldId="490"/>
            <ac:picMk id="17" creationId="{E7996818-64C8-4ACB-BD54-A546CB4833B4}"/>
          </ac:picMkLst>
        </pc:picChg>
        <pc:picChg chg="add mod">
          <ac:chgData name="Shanahan, Megan" userId="e580b9bd-491f-4ffb-a7d9-3f5dc6888c54" providerId="ADAL" clId="{4708B8CF-83A5-4690-82FF-02C15FF05ECA}" dt="2021-10-27T13:48:03.303" v="935" actId="1076"/>
          <ac:picMkLst>
            <pc:docMk/>
            <pc:sldMk cId="880366203" sldId="490"/>
            <ac:picMk id="18" creationId="{9C298115-B396-4548-95EE-661512FE4C88}"/>
          </ac:picMkLst>
        </pc:picChg>
        <pc:picChg chg="add mod">
          <ac:chgData name="Shanahan, Megan" userId="e580b9bd-491f-4ffb-a7d9-3f5dc6888c54" providerId="ADAL" clId="{4708B8CF-83A5-4690-82FF-02C15FF05ECA}" dt="2021-10-27T13:48:03.303" v="935" actId="1076"/>
          <ac:picMkLst>
            <pc:docMk/>
            <pc:sldMk cId="880366203" sldId="490"/>
            <ac:picMk id="19" creationId="{EE209EE6-BF94-4BFB-9401-B2804A3343E6}"/>
          </ac:picMkLst>
        </pc:picChg>
        <pc:picChg chg="add mod">
          <ac:chgData name="Shanahan, Megan" userId="e580b9bd-491f-4ffb-a7d9-3f5dc6888c54" providerId="ADAL" clId="{4708B8CF-83A5-4690-82FF-02C15FF05ECA}" dt="2021-10-27T13:48:03.303" v="935" actId="1076"/>
          <ac:picMkLst>
            <pc:docMk/>
            <pc:sldMk cId="880366203" sldId="490"/>
            <ac:picMk id="20" creationId="{1711C0B4-CDC6-4955-A9E4-5ED085F7B3EB}"/>
          </ac:picMkLst>
        </pc:picChg>
        <pc:picChg chg="add mod">
          <ac:chgData name="Shanahan, Megan" userId="e580b9bd-491f-4ffb-a7d9-3f5dc6888c54" providerId="ADAL" clId="{4708B8CF-83A5-4690-82FF-02C15FF05ECA}" dt="2021-10-27T13:48:03.303" v="935" actId="1076"/>
          <ac:picMkLst>
            <pc:docMk/>
            <pc:sldMk cId="880366203" sldId="490"/>
            <ac:picMk id="21" creationId="{3D736C47-760E-4C47-8530-8A0B0BC6BB3E}"/>
          </ac:picMkLst>
        </pc:picChg>
        <pc:picChg chg="add mod">
          <ac:chgData name="Shanahan, Megan" userId="e580b9bd-491f-4ffb-a7d9-3f5dc6888c54" providerId="ADAL" clId="{4708B8CF-83A5-4690-82FF-02C15FF05ECA}" dt="2021-10-27T13:48:03.303" v="935" actId="1076"/>
          <ac:picMkLst>
            <pc:docMk/>
            <pc:sldMk cId="880366203" sldId="490"/>
            <ac:picMk id="22" creationId="{408253C1-3918-4DDC-8F2F-74DA473932C9}"/>
          </ac:picMkLst>
        </pc:picChg>
        <pc:picChg chg="add mod">
          <ac:chgData name="Shanahan, Megan" userId="e580b9bd-491f-4ffb-a7d9-3f5dc6888c54" providerId="ADAL" clId="{4708B8CF-83A5-4690-82FF-02C15FF05ECA}" dt="2021-10-27T13:48:03.303" v="935" actId="1076"/>
          <ac:picMkLst>
            <pc:docMk/>
            <pc:sldMk cId="880366203" sldId="490"/>
            <ac:picMk id="23" creationId="{01C8F2D8-E8A7-4163-87C6-EB8B24E1B041}"/>
          </ac:picMkLst>
        </pc:picChg>
        <pc:picChg chg="add mod">
          <ac:chgData name="Shanahan, Megan" userId="e580b9bd-491f-4ffb-a7d9-3f5dc6888c54" providerId="ADAL" clId="{4708B8CF-83A5-4690-82FF-02C15FF05ECA}" dt="2021-10-27T13:48:03.303" v="935" actId="1076"/>
          <ac:picMkLst>
            <pc:docMk/>
            <pc:sldMk cId="880366203" sldId="490"/>
            <ac:picMk id="24" creationId="{4DD6A13F-971C-43F9-8CD8-DEC7B64B5A47}"/>
          </ac:picMkLst>
        </pc:picChg>
        <pc:picChg chg="add mod">
          <ac:chgData name="Shanahan, Megan" userId="e580b9bd-491f-4ffb-a7d9-3f5dc6888c54" providerId="ADAL" clId="{4708B8CF-83A5-4690-82FF-02C15FF05ECA}" dt="2021-10-27T13:48:03.303" v="935" actId="1076"/>
          <ac:picMkLst>
            <pc:docMk/>
            <pc:sldMk cId="880366203" sldId="490"/>
            <ac:picMk id="25" creationId="{0E3709F5-2528-45AC-ACC2-F8A4032404E9}"/>
          </ac:picMkLst>
        </pc:picChg>
        <pc:picChg chg="add mod">
          <ac:chgData name="Shanahan, Megan" userId="e580b9bd-491f-4ffb-a7d9-3f5dc6888c54" providerId="ADAL" clId="{4708B8CF-83A5-4690-82FF-02C15FF05ECA}" dt="2021-10-27T13:48:03.303" v="935" actId="1076"/>
          <ac:picMkLst>
            <pc:docMk/>
            <pc:sldMk cId="880366203" sldId="490"/>
            <ac:picMk id="26" creationId="{FE507FC5-087C-47A7-B086-56354523DD06}"/>
          </ac:picMkLst>
        </pc:picChg>
        <pc:picChg chg="add mod">
          <ac:chgData name="Shanahan, Megan" userId="e580b9bd-491f-4ffb-a7d9-3f5dc6888c54" providerId="ADAL" clId="{4708B8CF-83A5-4690-82FF-02C15FF05ECA}" dt="2021-10-27T13:48:03.303" v="935" actId="1076"/>
          <ac:picMkLst>
            <pc:docMk/>
            <pc:sldMk cId="880366203" sldId="490"/>
            <ac:picMk id="27" creationId="{3C78F6AF-493C-498E-8E71-DAEBAF02BA86}"/>
          </ac:picMkLst>
        </pc:picChg>
        <pc:picChg chg="add mod">
          <ac:chgData name="Shanahan, Megan" userId="e580b9bd-491f-4ffb-a7d9-3f5dc6888c54" providerId="ADAL" clId="{4708B8CF-83A5-4690-82FF-02C15FF05ECA}" dt="2021-10-27T13:48:03.303" v="935" actId="1076"/>
          <ac:picMkLst>
            <pc:docMk/>
            <pc:sldMk cId="880366203" sldId="490"/>
            <ac:picMk id="28" creationId="{037E85C5-173A-4666-BC4E-2F7347D6E7E3}"/>
          </ac:picMkLst>
        </pc:picChg>
        <pc:picChg chg="add mod">
          <ac:chgData name="Shanahan, Megan" userId="e580b9bd-491f-4ffb-a7d9-3f5dc6888c54" providerId="ADAL" clId="{4708B8CF-83A5-4690-82FF-02C15FF05ECA}" dt="2021-10-27T13:48:03.303" v="935" actId="1076"/>
          <ac:picMkLst>
            <pc:docMk/>
            <pc:sldMk cId="880366203" sldId="490"/>
            <ac:picMk id="29" creationId="{4D8D3900-9520-4561-88F1-B00E9A414D80}"/>
          </ac:picMkLst>
        </pc:picChg>
        <pc:picChg chg="add mod">
          <ac:chgData name="Shanahan, Megan" userId="e580b9bd-491f-4ffb-a7d9-3f5dc6888c54" providerId="ADAL" clId="{4708B8CF-83A5-4690-82FF-02C15FF05ECA}" dt="2021-10-27T13:48:03.303" v="935" actId="1076"/>
          <ac:picMkLst>
            <pc:docMk/>
            <pc:sldMk cId="880366203" sldId="490"/>
            <ac:picMk id="30" creationId="{E3704A52-7C00-495E-8750-61B254450CEF}"/>
          </ac:picMkLst>
        </pc:picChg>
        <pc:picChg chg="add mod">
          <ac:chgData name="Shanahan, Megan" userId="e580b9bd-491f-4ffb-a7d9-3f5dc6888c54" providerId="ADAL" clId="{4708B8CF-83A5-4690-82FF-02C15FF05ECA}" dt="2021-10-27T13:48:03.303" v="935" actId="1076"/>
          <ac:picMkLst>
            <pc:docMk/>
            <pc:sldMk cId="880366203" sldId="490"/>
            <ac:picMk id="31" creationId="{2626E562-979E-4E57-B8EC-285B2980161C}"/>
          </ac:picMkLst>
        </pc:picChg>
        <pc:picChg chg="add mod">
          <ac:chgData name="Shanahan, Megan" userId="e580b9bd-491f-4ffb-a7d9-3f5dc6888c54" providerId="ADAL" clId="{4708B8CF-83A5-4690-82FF-02C15FF05ECA}" dt="2021-10-27T13:48:03.303" v="935" actId="1076"/>
          <ac:picMkLst>
            <pc:docMk/>
            <pc:sldMk cId="880366203" sldId="490"/>
            <ac:picMk id="32" creationId="{EFFA6B1C-B466-4A0A-A160-1DF9674834CC}"/>
          </ac:picMkLst>
        </pc:picChg>
        <pc:picChg chg="add mod">
          <ac:chgData name="Shanahan, Megan" userId="e580b9bd-491f-4ffb-a7d9-3f5dc6888c54" providerId="ADAL" clId="{4708B8CF-83A5-4690-82FF-02C15FF05ECA}" dt="2021-10-27T13:48:03.303" v="935" actId="1076"/>
          <ac:picMkLst>
            <pc:docMk/>
            <pc:sldMk cId="880366203" sldId="490"/>
            <ac:picMk id="33" creationId="{0587222E-C4BD-4878-9E6B-B2639820ED79}"/>
          </ac:picMkLst>
        </pc:picChg>
        <pc:picChg chg="add mod">
          <ac:chgData name="Shanahan, Megan" userId="e580b9bd-491f-4ffb-a7d9-3f5dc6888c54" providerId="ADAL" clId="{4708B8CF-83A5-4690-82FF-02C15FF05ECA}" dt="2021-10-27T13:48:03.303" v="935" actId="1076"/>
          <ac:picMkLst>
            <pc:docMk/>
            <pc:sldMk cId="880366203" sldId="490"/>
            <ac:picMk id="34" creationId="{6C98D156-BF2B-4059-BCC5-47D6966C4C12}"/>
          </ac:picMkLst>
        </pc:picChg>
        <pc:picChg chg="add mod">
          <ac:chgData name="Shanahan, Megan" userId="e580b9bd-491f-4ffb-a7d9-3f5dc6888c54" providerId="ADAL" clId="{4708B8CF-83A5-4690-82FF-02C15FF05ECA}" dt="2021-10-27T13:48:03.303" v="935" actId="1076"/>
          <ac:picMkLst>
            <pc:docMk/>
            <pc:sldMk cId="880366203" sldId="490"/>
            <ac:picMk id="35" creationId="{E81AD920-F418-4452-AB05-E1B4A7D19324}"/>
          </ac:picMkLst>
        </pc:picChg>
        <pc:picChg chg="add mod">
          <ac:chgData name="Shanahan, Megan" userId="e580b9bd-491f-4ffb-a7d9-3f5dc6888c54" providerId="ADAL" clId="{4708B8CF-83A5-4690-82FF-02C15FF05ECA}" dt="2021-10-27T13:48:03.303" v="935" actId="1076"/>
          <ac:picMkLst>
            <pc:docMk/>
            <pc:sldMk cId="880366203" sldId="490"/>
            <ac:picMk id="36" creationId="{CA4B6BA8-571C-4F62-B4DD-663BB28D3BFB}"/>
          </ac:picMkLst>
        </pc:picChg>
        <pc:picChg chg="add mod">
          <ac:chgData name="Shanahan, Megan" userId="e580b9bd-491f-4ffb-a7d9-3f5dc6888c54" providerId="ADAL" clId="{4708B8CF-83A5-4690-82FF-02C15FF05ECA}" dt="2021-10-27T13:48:03.303" v="935" actId="1076"/>
          <ac:picMkLst>
            <pc:docMk/>
            <pc:sldMk cId="880366203" sldId="490"/>
            <ac:picMk id="37" creationId="{57DBE75E-136D-4764-8A4B-D34E533952C7}"/>
          </ac:picMkLst>
        </pc:picChg>
        <pc:picChg chg="add mod">
          <ac:chgData name="Shanahan, Megan" userId="e580b9bd-491f-4ffb-a7d9-3f5dc6888c54" providerId="ADAL" clId="{4708B8CF-83A5-4690-82FF-02C15FF05ECA}" dt="2021-10-27T13:48:03.303" v="935" actId="1076"/>
          <ac:picMkLst>
            <pc:docMk/>
            <pc:sldMk cId="880366203" sldId="490"/>
            <ac:picMk id="38" creationId="{49A58342-1BB4-41E2-9195-8F5A79C89519}"/>
          </ac:picMkLst>
        </pc:picChg>
        <pc:picChg chg="add mod">
          <ac:chgData name="Shanahan, Megan" userId="e580b9bd-491f-4ffb-a7d9-3f5dc6888c54" providerId="ADAL" clId="{4708B8CF-83A5-4690-82FF-02C15FF05ECA}" dt="2021-10-27T13:48:03.303" v="935" actId="1076"/>
          <ac:picMkLst>
            <pc:docMk/>
            <pc:sldMk cId="880366203" sldId="490"/>
            <ac:picMk id="39" creationId="{6331BDD8-5639-4F95-99BD-BAE08890D4BE}"/>
          </ac:picMkLst>
        </pc:picChg>
      </pc:sldChg>
      <pc:sldChg chg="addSp delSp modSp new mod">
        <pc:chgData name="Shanahan, Megan" userId="e580b9bd-491f-4ffb-a7d9-3f5dc6888c54" providerId="ADAL" clId="{4708B8CF-83A5-4690-82FF-02C15FF05ECA}" dt="2021-10-27T13:49:46.105" v="953" actId="1076"/>
        <pc:sldMkLst>
          <pc:docMk/>
          <pc:sldMk cId="991759490" sldId="491"/>
        </pc:sldMkLst>
        <pc:spChg chg="mod">
          <ac:chgData name="Shanahan, Megan" userId="e580b9bd-491f-4ffb-a7d9-3f5dc6888c54" providerId="ADAL" clId="{4708B8CF-83A5-4690-82FF-02C15FF05ECA}" dt="2021-10-27T13:49:46.105" v="953" actId="1076"/>
          <ac:spMkLst>
            <pc:docMk/>
            <pc:sldMk cId="991759490" sldId="491"/>
            <ac:spMk id="2" creationId="{E055174B-59AE-48A8-A38B-9F453C83128F}"/>
          </ac:spMkLst>
        </pc:spChg>
        <pc:spChg chg="del">
          <ac:chgData name="Shanahan, Megan" userId="e580b9bd-491f-4ffb-a7d9-3f5dc6888c54" providerId="ADAL" clId="{4708B8CF-83A5-4690-82FF-02C15FF05ECA}" dt="2021-10-27T13:48:47.410" v="942" actId="478"/>
          <ac:spMkLst>
            <pc:docMk/>
            <pc:sldMk cId="991759490" sldId="491"/>
            <ac:spMk id="3" creationId="{B5D2973B-9627-4E3A-824A-97DFFEC16AA9}"/>
          </ac:spMkLst>
        </pc:spChg>
        <pc:spChg chg="mod">
          <ac:chgData name="Shanahan, Megan" userId="e580b9bd-491f-4ffb-a7d9-3f5dc6888c54" providerId="ADAL" clId="{4708B8CF-83A5-4690-82FF-02C15FF05ECA}" dt="2021-10-27T13:49:41.184" v="952" actId="1076"/>
          <ac:spMkLst>
            <pc:docMk/>
            <pc:sldMk cId="991759490" sldId="491"/>
            <ac:spMk id="4" creationId="{9F844E8B-2168-49D9-B96F-B31075B3BE0A}"/>
          </ac:spMkLst>
        </pc:spChg>
        <pc:spChg chg="add mod">
          <ac:chgData name="Shanahan, Megan" userId="e580b9bd-491f-4ffb-a7d9-3f5dc6888c54" providerId="ADAL" clId="{4708B8CF-83A5-4690-82FF-02C15FF05ECA}" dt="2021-10-27T13:49:41.184" v="952" actId="1076"/>
          <ac:spMkLst>
            <pc:docMk/>
            <pc:sldMk cId="991759490" sldId="491"/>
            <ac:spMk id="5" creationId="{DF9903E8-D12E-48EA-BE68-7A4783855FF3}"/>
          </ac:spMkLst>
        </pc:spChg>
        <pc:spChg chg="add mod">
          <ac:chgData name="Shanahan, Megan" userId="e580b9bd-491f-4ffb-a7d9-3f5dc6888c54" providerId="ADAL" clId="{4708B8CF-83A5-4690-82FF-02C15FF05ECA}" dt="2021-10-27T13:49:41.184" v="952" actId="1076"/>
          <ac:spMkLst>
            <pc:docMk/>
            <pc:sldMk cId="991759490" sldId="491"/>
            <ac:spMk id="6" creationId="{1C56A909-9666-45EA-8B3D-F0BF758BFB6F}"/>
          </ac:spMkLst>
        </pc:spChg>
        <pc:spChg chg="add mod">
          <ac:chgData name="Shanahan, Megan" userId="e580b9bd-491f-4ffb-a7d9-3f5dc6888c54" providerId="ADAL" clId="{4708B8CF-83A5-4690-82FF-02C15FF05ECA}" dt="2021-10-27T13:49:41.184" v="952" actId="1076"/>
          <ac:spMkLst>
            <pc:docMk/>
            <pc:sldMk cId="991759490" sldId="491"/>
            <ac:spMk id="7" creationId="{A1886B02-F1F1-4CAC-A59C-A3E3495B6432}"/>
          </ac:spMkLst>
        </pc:spChg>
        <pc:spChg chg="add mod">
          <ac:chgData name="Shanahan, Megan" userId="e580b9bd-491f-4ffb-a7d9-3f5dc6888c54" providerId="ADAL" clId="{4708B8CF-83A5-4690-82FF-02C15FF05ECA}" dt="2021-10-27T13:49:41.184" v="952" actId="1076"/>
          <ac:spMkLst>
            <pc:docMk/>
            <pc:sldMk cId="991759490" sldId="491"/>
            <ac:spMk id="8" creationId="{FB3C0215-87E0-4205-8EAD-149C076B890C}"/>
          </ac:spMkLst>
        </pc:spChg>
        <pc:spChg chg="add mod">
          <ac:chgData name="Shanahan, Megan" userId="e580b9bd-491f-4ffb-a7d9-3f5dc6888c54" providerId="ADAL" clId="{4708B8CF-83A5-4690-82FF-02C15FF05ECA}" dt="2021-10-27T13:49:41.184" v="952" actId="1076"/>
          <ac:spMkLst>
            <pc:docMk/>
            <pc:sldMk cId="991759490" sldId="491"/>
            <ac:spMk id="9" creationId="{F5DD9CB1-8FD2-4913-8D7C-19F16EA368D4}"/>
          </ac:spMkLst>
        </pc:spChg>
        <pc:spChg chg="add mod">
          <ac:chgData name="Shanahan, Megan" userId="e580b9bd-491f-4ffb-a7d9-3f5dc6888c54" providerId="ADAL" clId="{4708B8CF-83A5-4690-82FF-02C15FF05ECA}" dt="2021-10-27T13:49:41.184" v="952" actId="1076"/>
          <ac:spMkLst>
            <pc:docMk/>
            <pc:sldMk cId="991759490" sldId="491"/>
            <ac:spMk id="10" creationId="{6E0A4C9F-83FC-4E9F-952A-A11E44AD551F}"/>
          </ac:spMkLst>
        </pc:spChg>
        <pc:spChg chg="add mod">
          <ac:chgData name="Shanahan, Megan" userId="e580b9bd-491f-4ffb-a7d9-3f5dc6888c54" providerId="ADAL" clId="{4708B8CF-83A5-4690-82FF-02C15FF05ECA}" dt="2021-10-27T13:49:41.184" v="952" actId="1076"/>
          <ac:spMkLst>
            <pc:docMk/>
            <pc:sldMk cId="991759490" sldId="491"/>
            <ac:spMk id="11" creationId="{FF998C60-9EC0-4122-A240-B9C801F1F1BD}"/>
          </ac:spMkLst>
        </pc:spChg>
        <pc:spChg chg="add mod">
          <ac:chgData name="Shanahan, Megan" userId="e580b9bd-491f-4ffb-a7d9-3f5dc6888c54" providerId="ADAL" clId="{4708B8CF-83A5-4690-82FF-02C15FF05ECA}" dt="2021-10-27T13:49:41.184" v="952" actId="1076"/>
          <ac:spMkLst>
            <pc:docMk/>
            <pc:sldMk cId="991759490" sldId="491"/>
            <ac:spMk id="12" creationId="{AC88B08F-B653-4BB5-ABE0-0440FF6D3CB5}"/>
          </ac:spMkLst>
        </pc:spChg>
        <pc:spChg chg="add mod">
          <ac:chgData name="Shanahan, Megan" userId="e580b9bd-491f-4ffb-a7d9-3f5dc6888c54" providerId="ADAL" clId="{4708B8CF-83A5-4690-82FF-02C15FF05ECA}" dt="2021-10-27T13:49:41.184" v="952" actId="1076"/>
          <ac:spMkLst>
            <pc:docMk/>
            <pc:sldMk cId="991759490" sldId="491"/>
            <ac:spMk id="13" creationId="{9243FF0D-768D-441D-95AB-C6716B7DC226}"/>
          </ac:spMkLst>
        </pc:spChg>
        <pc:spChg chg="add mod">
          <ac:chgData name="Shanahan, Megan" userId="e580b9bd-491f-4ffb-a7d9-3f5dc6888c54" providerId="ADAL" clId="{4708B8CF-83A5-4690-82FF-02C15FF05ECA}" dt="2021-10-27T13:49:41.184" v="952" actId="1076"/>
          <ac:spMkLst>
            <pc:docMk/>
            <pc:sldMk cId="991759490" sldId="491"/>
            <ac:spMk id="14" creationId="{5EBD5E76-3CDE-41F5-9FEE-C0985D5C7AEE}"/>
          </ac:spMkLst>
        </pc:spChg>
        <pc:spChg chg="add mod">
          <ac:chgData name="Shanahan, Megan" userId="e580b9bd-491f-4ffb-a7d9-3f5dc6888c54" providerId="ADAL" clId="{4708B8CF-83A5-4690-82FF-02C15FF05ECA}" dt="2021-10-27T13:49:41.184" v="952" actId="1076"/>
          <ac:spMkLst>
            <pc:docMk/>
            <pc:sldMk cId="991759490" sldId="491"/>
            <ac:spMk id="15" creationId="{7D8BB6EE-A284-4461-944B-88BD134217BA}"/>
          </ac:spMkLst>
        </pc:spChg>
        <pc:spChg chg="add mod">
          <ac:chgData name="Shanahan, Megan" userId="e580b9bd-491f-4ffb-a7d9-3f5dc6888c54" providerId="ADAL" clId="{4708B8CF-83A5-4690-82FF-02C15FF05ECA}" dt="2021-10-27T13:49:41.184" v="952" actId="1076"/>
          <ac:spMkLst>
            <pc:docMk/>
            <pc:sldMk cId="991759490" sldId="491"/>
            <ac:spMk id="16" creationId="{980293D8-4435-4980-A42D-E19B7E50178C}"/>
          </ac:spMkLst>
        </pc:spChg>
        <pc:spChg chg="add mod">
          <ac:chgData name="Shanahan, Megan" userId="e580b9bd-491f-4ffb-a7d9-3f5dc6888c54" providerId="ADAL" clId="{4708B8CF-83A5-4690-82FF-02C15FF05ECA}" dt="2021-10-27T13:49:41.184" v="952" actId="1076"/>
          <ac:spMkLst>
            <pc:docMk/>
            <pc:sldMk cId="991759490" sldId="491"/>
            <ac:spMk id="17" creationId="{7D048B0C-D6A7-486E-ADFD-9E634542E475}"/>
          </ac:spMkLst>
        </pc:spChg>
        <pc:spChg chg="add mod">
          <ac:chgData name="Shanahan, Megan" userId="e580b9bd-491f-4ffb-a7d9-3f5dc6888c54" providerId="ADAL" clId="{4708B8CF-83A5-4690-82FF-02C15FF05ECA}" dt="2021-10-27T13:49:41.184" v="952" actId="1076"/>
          <ac:spMkLst>
            <pc:docMk/>
            <pc:sldMk cId="991759490" sldId="491"/>
            <ac:spMk id="18" creationId="{267D7C0E-8999-46AF-8452-E4A387EB3ABD}"/>
          </ac:spMkLst>
        </pc:spChg>
        <pc:spChg chg="add mod">
          <ac:chgData name="Shanahan, Megan" userId="e580b9bd-491f-4ffb-a7d9-3f5dc6888c54" providerId="ADAL" clId="{4708B8CF-83A5-4690-82FF-02C15FF05ECA}" dt="2021-10-27T13:49:41.184" v="952" actId="1076"/>
          <ac:spMkLst>
            <pc:docMk/>
            <pc:sldMk cId="991759490" sldId="491"/>
            <ac:spMk id="19" creationId="{610C2474-8683-406D-84DF-A7A47160B949}"/>
          </ac:spMkLst>
        </pc:spChg>
        <pc:spChg chg="add mod">
          <ac:chgData name="Shanahan, Megan" userId="e580b9bd-491f-4ffb-a7d9-3f5dc6888c54" providerId="ADAL" clId="{4708B8CF-83A5-4690-82FF-02C15FF05ECA}" dt="2021-10-27T13:49:41.184" v="952" actId="1076"/>
          <ac:spMkLst>
            <pc:docMk/>
            <pc:sldMk cId="991759490" sldId="491"/>
            <ac:spMk id="20" creationId="{E1A1E2CC-143D-4149-B992-9602CDDA5306}"/>
          </ac:spMkLst>
        </pc:spChg>
        <pc:spChg chg="add mod">
          <ac:chgData name="Shanahan, Megan" userId="e580b9bd-491f-4ffb-a7d9-3f5dc6888c54" providerId="ADAL" clId="{4708B8CF-83A5-4690-82FF-02C15FF05ECA}" dt="2021-10-27T13:49:41.184" v="952" actId="1076"/>
          <ac:spMkLst>
            <pc:docMk/>
            <pc:sldMk cId="991759490" sldId="491"/>
            <ac:spMk id="21" creationId="{D3C45A1E-C8A1-4458-AAF9-3A9F03BCCC42}"/>
          </ac:spMkLst>
        </pc:spChg>
        <pc:spChg chg="add mod">
          <ac:chgData name="Shanahan, Megan" userId="e580b9bd-491f-4ffb-a7d9-3f5dc6888c54" providerId="ADAL" clId="{4708B8CF-83A5-4690-82FF-02C15FF05ECA}" dt="2021-10-27T13:49:41.184" v="952" actId="1076"/>
          <ac:spMkLst>
            <pc:docMk/>
            <pc:sldMk cId="991759490" sldId="491"/>
            <ac:spMk id="22" creationId="{49BF5D48-ECA3-42A5-AB28-3074AD533615}"/>
          </ac:spMkLst>
        </pc:spChg>
        <pc:spChg chg="add mod">
          <ac:chgData name="Shanahan, Megan" userId="e580b9bd-491f-4ffb-a7d9-3f5dc6888c54" providerId="ADAL" clId="{4708B8CF-83A5-4690-82FF-02C15FF05ECA}" dt="2021-10-27T13:49:41.184" v="952" actId="1076"/>
          <ac:spMkLst>
            <pc:docMk/>
            <pc:sldMk cId="991759490" sldId="491"/>
            <ac:spMk id="23" creationId="{88FA0BB7-D5C2-4BB7-9077-CE2BF59DE75F}"/>
          </ac:spMkLst>
        </pc:spChg>
        <pc:spChg chg="add mod">
          <ac:chgData name="Shanahan, Megan" userId="e580b9bd-491f-4ffb-a7d9-3f5dc6888c54" providerId="ADAL" clId="{4708B8CF-83A5-4690-82FF-02C15FF05ECA}" dt="2021-10-27T13:49:41.184" v="952" actId="1076"/>
          <ac:spMkLst>
            <pc:docMk/>
            <pc:sldMk cId="991759490" sldId="491"/>
            <ac:spMk id="24" creationId="{61BCB485-F457-41D8-9F8C-B3ADC45266BE}"/>
          </ac:spMkLst>
        </pc:spChg>
        <pc:spChg chg="add mod">
          <ac:chgData name="Shanahan, Megan" userId="e580b9bd-491f-4ffb-a7d9-3f5dc6888c54" providerId="ADAL" clId="{4708B8CF-83A5-4690-82FF-02C15FF05ECA}" dt="2021-10-27T13:49:41.184" v="952" actId="1076"/>
          <ac:spMkLst>
            <pc:docMk/>
            <pc:sldMk cId="991759490" sldId="491"/>
            <ac:spMk id="25" creationId="{4714DD44-BD2A-4FFD-A9CC-802A2E5C2243}"/>
          </ac:spMkLst>
        </pc:spChg>
        <pc:spChg chg="add mod">
          <ac:chgData name="Shanahan, Megan" userId="e580b9bd-491f-4ffb-a7d9-3f5dc6888c54" providerId="ADAL" clId="{4708B8CF-83A5-4690-82FF-02C15FF05ECA}" dt="2021-10-27T13:49:41.184" v="952" actId="1076"/>
          <ac:spMkLst>
            <pc:docMk/>
            <pc:sldMk cId="991759490" sldId="491"/>
            <ac:spMk id="26" creationId="{6E8B564C-FD56-47E7-B3CC-C46199A2C2BF}"/>
          </ac:spMkLst>
        </pc:spChg>
        <pc:spChg chg="add mod">
          <ac:chgData name="Shanahan, Megan" userId="e580b9bd-491f-4ffb-a7d9-3f5dc6888c54" providerId="ADAL" clId="{4708B8CF-83A5-4690-82FF-02C15FF05ECA}" dt="2021-10-27T13:49:41.184" v="952" actId="1076"/>
          <ac:spMkLst>
            <pc:docMk/>
            <pc:sldMk cId="991759490" sldId="491"/>
            <ac:spMk id="27" creationId="{D38ECDC8-9F6B-421C-9E3F-4A76DC843787}"/>
          </ac:spMkLst>
        </pc:spChg>
        <pc:spChg chg="add mod">
          <ac:chgData name="Shanahan, Megan" userId="e580b9bd-491f-4ffb-a7d9-3f5dc6888c54" providerId="ADAL" clId="{4708B8CF-83A5-4690-82FF-02C15FF05ECA}" dt="2021-10-27T13:49:41.184" v="952" actId="1076"/>
          <ac:spMkLst>
            <pc:docMk/>
            <pc:sldMk cId="991759490" sldId="491"/>
            <ac:spMk id="28" creationId="{260C7889-B961-4C54-B83D-BC0EC04757C1}"/>
          </ac:spMkLst>
        </pc:spChg>
        <pc:spChg chg="add mod">
          <ac:chgData name="Shanahan, Megan" userId="e580b9bd-491f-4ffb-a7d9-3f5dc6888c54" providerId="ADAL" clId="{4708B8CF-83A5-4690-82FF-02C15FF05ECA}" dt="2021-10-27T13:49:41.184" v="952" actId="1076"/>
          <ac:spMkLst>
            <pc:docMk/>
            <pc:sldMk cId="991759490" sldId="491"/>
            <ac:spMk id="29" creationId="{F8814B5D-FCD9-4359-9AC5-CD312EB7695F}"/>
          </ac:spMkLst>
        </pc:spChg>
        <pc:spChg chg="add mod">
          <ac:chgData name="Shanahan, Megan" userId="e580b9bd-491f-4ffb-a7d9-3f5dc6888c54" providerId="ADAL" clId="{4708B8CF-83A5-4690-82FF-02C15FF05ECA}" dt="2021-10-27T13:49:41.184" v="952" actId="1076"/>
          <ac:spMkLst>
            <pc:docMk/>
            <pc:sldMk cId="991759490" sldId="491"/>
            <ac:spMk id="30" creationId="{6AE4C36D-38CA-4D88-9497-DAAC55A7D219}"/>
          </ac:spMkLst>
        </pc:spChg>
        <pc:spChg chg="add mod">
          <ac:chgData name="Shanahan, Megan" userId="e580b9bd-491f-4ffb-a7d9-3f5dc6888c54" providerId="ADAL" clId="{4708B8CF-83A5-4690-82FF-02C15FF05ECA}" dt="2021-10-27T13:49:41.184" v="952" actId="1076"/>
          <ac:spMkLst>
            <pc:docMk/>
            <pc:sldMk cId="991759490" sldId="491"/>
            <ac:spMk id="31" creationId="{1A697CC5-91A7-400B-B917-143F45EEFCAA}"/>
          </ac:spMkLst>
        </pc:spChg>
        <pc:spChg chg="add mod">
          <ac:chgData name="Shanahan, Megan" userId="e580b9bd-491f-4ffb-a7d9-3f5dc6888c54" providerId="ADAL" clId="{4708B8CF-83A5-4690-82FF-02C15FF05ECA}" dt="2021-10-27T13:49:41.184" v="952" actId="1076"/>
          <ac:spMkLst>
            <pc:docMk/>
            <pc:sldMk cId="991759490" sldId="491"/>
            <ac:spMk id="32" creationId="{CA6C6729-F86D-46BE-8EB0-B8148305C3A7}"/>
          </ac:spMkLst>
        </pc:spChg>
        <pc:spChg chg="add mod">
          <ac:chgData name="Shanahan, Megan" userId="e580b9bd-491f-4ffb-a7d9-3f5dc6888c54" providerId="ADAL" clId="{4708B8CF-83A5-4690-82FF-02C15FF05ECA}" dt="2021-10-27T13:49:41.184" v="952" actId="1076"/>
          <ac:spMkLst>
            <pc:docMk/>
            <pc:sldMk cId="991759490" sldId="491"/>
            <ac:spMk id="33" creationId="{8F949BD5-8698-4600-972F-86ED38AF62B9}"/>
          </ac:spMkLst>
        </pc:spChg>
        <pc:spChg chg="add mod">
          <ac:chgData name="Shanahan, Megan" userId="e580b9bd-491f-4ffb-a7d9-3f5dc6888c54" providerId="ADAL" clId="{4708B8CF-83A5-4690-82FF-02C15FF05ECA}" dt="2021-10-27T13:49:41.184" v="952" actId="1076"/>
          <ac:spMkLst>
            <pc:docMk/>
            <pc:sldMk cId="991759490" sldId="491"/>
            <ac:spMk id="34" creationId="{680EE351-1E05-45E6-9906-60F474CEF51F}"/>
          </ac:spMkLst>
        </pc:spChg>
        <pc:spChg chg="add mod">
          <ac:chgData name="Shanahan, Megan" userId="e580b9bd-491f-4ffb-a7d9-3f5dc6888c54" providerId="ADAL" clId="{4708B8CF-83A5-4690-82FF-02C15FF05ECA}" dt="2021-10-27T13:49:41.184" v="952" actId="1076"/>
          <ac:spMkLst>
            <pc:docMk/>
            <pc:sldMk cId="991759490" sldId="491"/>
            <ac:spMk id="35" creationId="{C59397E7-9806-4FC8-86B6-1AD36DA6EEA7}"/>
          </ac:spMkLst>
        </pc:spChg>
        <pc:spChg chg="add mod">
          <ac:chgData name="Shanahan, Megan" userId="e580b9bd-491f-4ffb-a7d9-3f5dc6888c54" providerId="ADAL" clId="{4708B8CF-83A5-4690-82FF-02C15FF05ECA}" dt="2021-10-27T13:49:41.184" v="952" actId="1076"/>
          <ac:spMkLst>
            <pc:docMk/>
            <pc:sldMk cId="991759490" sldId="491"/>
            <ac:spMk id="36" creationId="{8E86FCF7-AA7C-43BC-84EB-08E924800CB7}"/>
          </ac:spMkLst>
        </pc:spChg>
        <pc:spChg chg="add mod">
          <ac:chgData name="Shanahan, Megan" userId="e580b9bd-491f-4ffb-a7d9-3f5dc6888c54" providerId="ADAL" clId="{4708B8CF-83A5-4690-82FF-02C15FF05ECA}" dt="2021-10-27T13:49:41.184" v="952" actId="1076"/>
          <ac:spMkLst>
            <pc:docMk/>
            <pc:sldMk cId="991759490" sldId="491"/>
            <ac:spMk id="37" creationId="{89CC6970-9550-4BE8-A284-13FB84FF53FB}"/>
          </ac:spMkLst>
        </pc:spChg>
        <pc:spChg chg="add mod">
          <ac:chgData name="Shanahan, Megan" userId="e580b9bd-491f-4ffb-a7d9-3f5dc6888c54" providerId="ADAL" clId="{4708B8CF-83A5-4690-82FF-02C15FF05ECA}" dt="2021-10-27T13:49:41.184" v="952" actId="1076"/>
          <ac:spMkLst>
            <pc:docMk/>
            <pc:sldMk cId="991759490" sldId="491"/>
            <ac:spMk id="38" creationId="{7A48D36E-2855-4AFE-88C7-AC07BCE3DEC5}"/>
          </ac:spMkLst>
        </pc:spChg>
        <pc:spChg chg="add mod">
          <ac:chgData name="Shanahan, Megan" userId="e580b9bd-491f-4ffb-a7d9-3f5dc6888c54" providerId="ADAL" clId="{4708B8CF-83A5-4690-82FF-02C15FF05ECA}" dt="2021-10-27T13:49:41.184" v="952" actId="1076"/>
          <ac:spMkLst>
            <pc:docMk/>
            <pc:sldMk cId="991759490" sldId="491"/>
            <ac:spMk id="39" creationId="{E93D68A1-75F8-4CDC-A9A2-D2CEE7FC563C}"/>
          </ac:spMkLst>
        </pc:spChg>
        <pc:spChg chg="add mod">
          <ac:chgData name="Shanahan, Megan" userId="e580b9bd-491f-4ffb-a7d9-3f5dc6888c54" providerId="ADAL" clId="{4708B8CF-83A5-4690-82FF-02C15FF05ECA}" dt="2021-10-27T13:49:41.184" v="952" actId="1076"/>
          <ac:spMkLst>
            <pc:docMk/>
            <pc:sldMk cId="991759490" sldId="491"/>
            <ac:spMk id="40" creationId="{1887B146-7573-4B64-9CE4-56FF08FC93F3}"/>
          </ac:spMkLst>
        </pc:spChg>
        <pc:spChg chg="add mod">
          <ac:chgData name="Shanahan, Megan" userId="e580b9bd-491f-4ffb-a7d9-3f5dc6888c54" providerId="ADAL" clId="{4708B8CF-83A5-4690-82FF-02C15FF05ECA}" dt="2021-10-27T13:49:41.184" v="952" actId="1076"/>
          <ac:spMkLst>
            <pc:docMk/>
            <pc:sldMk cId="991759490" sldId="491"/>
            <ac:spMk id="41" creationId="{1ED80708-AC77-4BEF-AD65-124A3BB9ACA0}"/>
          </ac:spMkLst>
        </pc:spChg>
        <pc:spChg chg="add mod">
          <ac:chgData name="Shanahan, Megan" userId="e580b9bd-491f-4ffb-a7d9-3f5dc6888c54" providerId="ADAL" clId="{4708B8CF-83A5-4690-82FF-02C15FF05ECA}" dt="2021-10-27T13:49:41.184" v="952" actId="1076"/>
          <ac:spMkLst>
            <pc:docMk/>
            <pc:sldMk cId="991759490" sldId="491"/>
            <ac:spMk id="42" creationId="{EF6C221D-7F45-4F06-84B5-F2F628D24B5A}"/>
          </ac:spMkLst>
        </pc:spChg>
        <pc:spChg chg="add mod">
          <ac:chgData name="Shanahan, Megan" userId="e580b9bd-491f-4ffb-a7d9-3f5dc6888c54" providerId="ADAL" clId="{4708B8CF-83A5-4690-82FF-02C15FF05ECA}" dt="2021-10-27T13:49:41.184" v="952" actId="1076"/>
          <ac:spMkLst>
            <pc:docMk/>
            <pc:sldMk cId="991759490" sldId="491"/>
            <ac:spMk id="43" creationId="{6983EF05-2739-4759-B52A-EB4A29822568}"/>
          </ac:spMkLst>
        </pc:spChg>
        <pc:spChg chg="add mod">
          <ac:chgData name="Shanahan, Megan" userId="e580b9bd-491f-4ffb-a7d9-3f5dc6888c54" providerId="ADAL" clId="{4708B8CF-83A5-4690-82FF-02C15FF05ECA}" dt="2021-10-27T13:49:41.184" v="952" actId="1076"/>
          <ac:spMkLst>
            <pc:docMk/>
            <pc:sldMk cId="991759490" sldId="491"/>
            <ac:spMk id="44" creationId="{635FE192-C3BB-4E7E-AA3F-714B962B18C6}"/>
          </ac:spMkLst>
        </pc:spChg>
        <pc:spChg chg="add mod">
          <ac:chgData name="Shanahan, Megan" userId="e580b9bd-491f-4ffb-a7d9-3f5dc6888c54" providerId="ADAL" clId="{4708B8CF-83A5-4690-82FF-02C15FF05ECA}" dt="2021-10-27T13:49:41.184" v="952" actId="1076"/>
          <ac:spMkLst>
            <pc:docMk/>
            <pc:sldMk cId="991759490" sldId="491"/>
            <ac:spMk id="45" creationId="{CEF6BFAA-8B35-42F1-A3FF-EE897FDB8CB2}"/>
          </ac:spMkLst>
        </pc:spChg>
        <pc:spChg chg="add mod">
          <ac:chgData name="Shanahan, Megan" userId="e580b9bd-491f-4ffb-a7d9-3f5dc6888c54" providerId="ADAL" clId="{4708B8CF-83A5-4690-82FF-02C15FF05ECA}" dt="2021-10-27T13:49:41.184" v="952" actId="1076"/>
          <ac:spMkLst>
            <pc:docMk/>
            <pc:sldMk cId="991759490" sldId="491"/>
            <ac:spMk id="46" creationId="{E7C7C67E-0ECF-4448-A485-136C10B18A23}"/>
          </ac:spMkLst>
        </pc:spChg>
      </pc:sldChg>
      <pc:sldChg chg="addSp delSp modSp new mod">
        <pc:chgData name="Shanahan, Megan" userId="e580b9bd-491f-4ffb-a7d9-3f5dc6888c54" providerId="ADAL" clId="{4708B8CF-83A5-4690-82FF-02C15FF05ECA}" dt="2021-10-27T13:51:40.377" v="964" actId="1076"/>
        <pc:sldMkLst>
          <pc:docMk/>
          <pc:sldMk cId="1909997415" sldId="492"/>
        </pc:sldMkLst>
        <pc:spChg chg="mod">
          <ac:chgData name="Shanahan, Megan" userId="e580b9bd-491f-4ffb-a7d9-3f5dc6888c54" providerId="ADAL" clId="{4708B8CF-83A5-4690-82FF-02C15FF05ECA}" dt="2021-10-27T13:51:29.897" v="963" actId="1076"/>
          <ac:spMkLst>
            <pc:docMk/>
            <pc:sldMk cId="1909997415" sldId="492"/>
            <ac:spMk id="2" creationId="{2CA8AD99-D237-40A6-BD92-B641AF489F77}"/>
          </ac:spMkLst>
        </pc:spChg>
        <pc:spChg chg="del">
          <ac:chgData name="Shanahan, Megan" userId="e580b9bd-491f-4ffb-a7d9-3f5dc6888c54" providerId="ADAL" clId="{4708B8CF-83A5-4690-82FF-02C15FF05ECA}" dt="2021-10-27T13:50:10.065" v="956" actId="478"/>
          <ac:spMkLst>
            <pc:docMk/>
            <pc:sldMk cId="1909997415" sldId="492"/>
            <ac:spMk id="3" creationId="{4FC81B2E-4E7A-41D5-9961-14AD3BBF26BB}"/>
          </ac:spMkLst>
        </pc:spChg>
        <pc:spChg chg="mod">
          <ac:chgData name="Shanahan, Megan" userId="e580b9bd-491f-4ffb-a7d9-3f5dc6888c54" providerId="ADAL" clId="{4708B8CF-83A5-4690-82FF-02C15FF05ECA}" dt="2021-10-27T13:51:18.133" v="962" actId="14100"/>
          <ac:spMkLst>
            <pc:docMk/>
            <pc:sldMk cId="1909997415" sldId="492"/>
            <ac:spMk id="4" creationId="{C58D14B2-B692-49EC-BE5A-291862827FCB}"/>
          </ac:spMkLst>
        </pc:spChg>
        <pc:spChg chg="add mod">
          <ac:chgData name="Shanahan, Megan" userId="e580b9bd-491f-4ffb-a7d9-3f5dc6888c54" providerId="ADAL" clId="{4708B8CF-83A5-4690-82FF-02C15FF05ECA}" dt="2021-10-27T13:50:20.605" v="959" actId="1076"/>
          <ac:spMkLst>
            <pc:docMk/>
            <pc:sldMk cId="1909997415" sldId="492"/>
            <ac:spMk id="21" creationId="{62F62329-5A6A-4E7E-A4CD-7F8F43AC73C7}"/>
          </ac:spMkLst>
        </pc:spChg>
        <pc:spChg chg="add mod">
          <ac:chgData name="Shanahan, Megan" userId="e580b9bd-491f-4ffb-a7d9-3f5dc6888c54" providerId="ADAL" clId="{4708B8CF-83A5-4690-82FF-02C15FF05ECA}" dt="2021-10-27T13:50:20.605" v="959" actId="1076"/>
          <ac:spMkLst>
            <pc:docMk/>
            <pc:sldMk cId="1909997415" sldId="492"/>
            <ac:spMk id="22" creationId="{AB4C0510-3326-47C3-9FF3-773C9869D1A5}"/>
          </ac:spMkLst>
        </pc:spChg>
        <pc:spChg chg="add mod">
          <ac:chgData name="Shanahan, Megan" userId="e580b9bd-491f-4ffb-a7d9-3f5dc6888c54" providerId="ADAL" clId="{4708B8CF-83A5-4690-82FF-02C15FF05ECA}" dt="2021-10-27T13:50:20.605" v="959" actId="1076"/>
          <ac:spMkLst>
            <pc:docMk/>
            <pc:sldMk cId="1909997415" sldId="492"/>
            <ac:spMk id="23" creationId="{ED6566BF-AAF5-45F1-8AC8-0BCC03C2275A}"/>
          </ac:spMkLst>
        </pc:spChg>
        <pc:spChg chg="add mod">
          <ac:chgData name="Shanahan, Megan" userId="e580b9bd-491f-4ffb-a7d9-3f5dc6888c54" providerId="ADAL" clId="{4708B8CF-83A5-4690-82FF-02C15FF05ECA}" dt="2021-10-27T13:51:18.133" v="962" actId="14100"/>
          <ac:spMkLst>
            <pc:docMk/>
            <pc:sldMk cId="1909997415" sldId="492"/>
            <ac:spMk id="24" creationId="{05427508-D62C-44DE-A8FD-271B3932616A}"/>
          </ac:spMkLst>
        </pc:spChg>
        <pc:spChg chg="add mod">
          <ac:chgData name="Shanahan, Megan" userId="e580b9bd-491f-4ffb-a7d9-3f5dc6888c54" providerId="ADAL" clId="{4708B8CF-83A5-4690-82FF-02C15FF05ECA}" dt="2021-10-27T13:51:18.133" v="962" actId="14100"/>
          <ac:spMkLst>
            <pc:docMk/>
            <pc:sldMk cId="1909997415" sldId="492"/>
            <ac:spMk id="25" creationId="{1E74E123-0B8A-4703-98BA-68DAC9883DE9}"/>
          </ac:spMkLst>
        </pc:spChg>
        <pc:spChg chg="add mod">
          <ac:chgData name="Shanahan, Megan" userId="e580b9bd-491f-4ffb-a7d9-3f5dc6888c54" providerId="ADAL" clId="{4708B8CF-83A5-4690-82FF-02C15FF05ECA}" dt="2021-10-27T13:51:18.133" v="962" actId="14100"/>
          <ac:spMkLst>
            <pc:docMk/>
            <pc:sldMk cId="1909997415" sldId="492"/>
            <ac:spMk id="26" creationId="{A00FCA58-5732-4E68-8187-7D6A76DA4D21}"/>
          </ac:spMkLst>
        </pc:spChg>
        <pc:spChg chg="add mod">
          <ac:chgData name="Shanahan, Megan" userId="e580b9bd-491f-4ffb-a7d9-3f5dc6888c54" providerId="ADAL" clId="{4708B8CF-83A5-4690-82FF-02C15FF05ECA}" dt="2021-10-27T13:51:18.133" v="962" actId="14100"/>
          <ac:spMkLst>
            <pc:docMk/>
            <pc:sldMk cId="1909997415" sldId="492"/>
            <ac:spMk id="27" creationId="{C945E7F8-4F2D-49A9-B7B8-92A7727179CC}"/>
          </ac:spMkLst>
        </pc:spChg>
        <pc:spChg chg="add mod">
          <ac:chgData name="Shanahan, Megan" userId="e580b9bd-491f-4ffb-a7d9-3f5dc6888c54" providerId="ADAL" clId="{4708B8CF-83A5-4690-82FF-02C15FF05ECA}" dt="2021-10-27T13:51:18.133" v="962" actId="14100"/>
          <ac:spMkLst>
            <pc:docMk/>
            <pc:sldMk cId="1909997415" sldId="492"/>
            <ac:spMk id="28" creationId="{650C2883-CE86-4788-B915-43F465AF5E42}"/>
          </ac:spMkLst>
        </pc:spChg>
        <pc:spChg chg="add mod">
          <ac:chgData name="Shanahan, Megan" userId="e580b9bd-491f-4ffb-a7d9-3f5dc6888c54" providerId="ADAL" clId="{4708B8CF-83A5-4690-82FF-02C15FF05ECA}" dt="2021-10-27T13:51:18.133" v="962" actId="14100"/>
          <ac:spMkLst>
            <pc:docMk/>
            <pc:sldMk cId="1909997415" sldId="492"/>
            <ac:spMk id="29" creationId="{6FAB5351-6C55-47E6-BDAE-749BDB748C4A}"/>
          </ac:spMkLst>
        </pc:spChg>
        <pc:spChg chg="add mod">
          <ac:chgData name="Shanahan, Megan" userId="e580b9bd-491f-4ffb-a7d9-3f5dc6888c54" providerId="ADAL" clId="{4708B8CF-83A5-4690-82FF-02C15FF05ECA}" dt="2021-10-27T13:51:18.133" v="962" actId="14100"/>
          <ac:spMkLst>
            <pc:docMk/>
            <pc:sldMk cId="1909997415" sldId="492"/>
            <ac:spMk id="30" creationId="{37EEE286-7686-4993-9057-85C5D911B412}"/>
          </ac:spMkLst>
        </pc:spChg>
        <pc:spChg chg="add mod">
          <ac:chgData name="Shanahan, Megan" userId="e580b9bd-491f-4ffb-a7d9-3f5dc6888c54" providerId="ADAL" clId="{4708B8CF-83A5-4690-82FF-02C15FF05ECA}" dt="2021-10-27T13:51:18.133" v="962" actId="14100"/>
          <ac:spMkLst>
            <pc:docMk/>
            <pc:sldMk cId="1909997415" sldId="492"/>
            <ac:spMk id="31" creationId="{006A0265-BF42-4DBF-A053-564C3555F3A2}"/>
          </ac:spMkLst>
        </pc:spChg>
        <pc:spChg chg="add mod">
          <ac:chgData name="Shanahan, Megan" userId="e580b9bd-491f-4ffb-a7d9-3f5dc6888c54" providerId="ADAL" clId="{4708B8CF-83A5-4690-82FF-02C15FF05ECA}" dt="2021-10-27T13:51:18.133" v="962" actId="14100"/>
          <ac:spMkLst>
            <pc:docMk/>
            <pc:sldMk cId="1909997415" sldId="492"/>
            <ac:spMk id="32" creationId="{D4A5EB80-16F0-4B70-B1DF-1D5380E849BE}"/>
          </ac:spMkLst>
        </pc:spChg>
        <pc:spChg chg="add mod">
          <ac:chgData name="Shanahan, Megan" userId="e580b9bd-491f-4ffb-a7d9-3f5dc6888c54" providerId="ADAL" clId="{4708B8CF-83A5-4690-82FF-02C15FF05ECA}" dt="2021-10-27T13:51:18.133" v="962" actId="14100"/>
          <ac:spMkLst>
            <pc:docMk/>
            <pc:sldMk cId="1909997415" sldId="492"/>
            <ac:spMk id="33" creationId="{79A92F1B-46A2-4425-9103-2A818729351D}"/>
          </ac:spMkLst>
        </pc:spChg>
        <pc:spChg chg="add mod">
          <ac:chgData name="Shanahan, Megan" userId="e580b9bd-491f-4ffb-a7d9-3f5dc6888c54" providerId="ADAL" clId="{4708B8CF-83A5-4690-82FF-02C15FF05ECA}" dt="2021-10-27T13:51:18.133" v="962" actId="14100"/>
          <ac:spMkLst>
            <pc:docMk/>
            <pc:sldMk cId="1909997415" sldId="492"/>
            <ac:spMk id="34" creationId="{BAFC95E0-B798-41F5-9C4F-C519560013E6}"/>
          </ac:spMkLst>
        </pc:spChg>
        <pc:spChg chg="add mod">
          <ac:chgData name="Shanahan, Megan" userId="e580b9bd-491f-4ffb-a7d9-3f5dc6888c54" providerId="ADAL" clId="{4708B8CF-83A5-4690-82FF-02C15FF05ECA}" dt="2021-10-27T13:51:18.133" v="962" actId="14100"/>
          <ac:spMkLst>
            <pc:docMk/>
            <pc:sldMk cId="1909997415" sldId="492"/>
            <ac:spMk id="35" creationId="{F02E5A39-B565-454C-BEB2-3DEA26BF2180}"/>
          </ac:spMkLst>
        </pc:spChg>
        <pc:spChg chg="add mod">
          <ac:chgData name="Shanahan, Megan" userId="e580b9bd-491f-4ffb-a7d9-3f5dc6888c54" providerId="ADAL" clId="{4708B8CF-83A5-4690-82FF-02C15FF05ECA}" dt="2021-10-27T13:51:18.133" v="962" actId="14100"/>
          <ac:spMkLst>
            <pc:docMk/>
            <pc:sldMk cId="1909997415" sldId="492"/>
            <ac:spMk id="36" creationId="{398F4967-1B00-43DC-BB4D-7C8EBBF9A2FC}"/>
          </ac:spMkLst>
        </pc:spChg>
        <pc:spChg chg="add mod">
          <ac:chgData name="Shanahan, Megan" userId="e580b9bd-491f-4ffb-a7d9-3f5dc6888c54" providerId="ADAL" clId="{4708B8CF-83A5-4690-82FF-02C15FF05ECA}" dt="2021-10-27T13:51:18.133" v="962" actId="14100"/>
          <ac:spMkLst>
            <pc:docMk/>
            <pc:sldMk cId="1909997415" sldId="492"/>
            <ac:spMk id="37" creationId="{128290BD-46AF-4021-A6B3-8531956BCADA}"/>
          </ac:spMkLst>
        </pc:spChg>
        <pc:spChg chg="add mod">
          <ac:chgData name="Shanahan, Megan" userId="e580b9bd-491f-4ffb-a7d9-3f5dc6888c54" providerId="ADAL" clId="{4708B8CF-83A5-4690-82FF-02C15FF05ECA}" dt="2021-10-27T13:51:18.133" v="962" actId="14100"/>
          <ac:spMkLst>
            <pc:docMk/>
            <pc:sldMk cId="1909997415" sldId="492"/>
            <ac:spMk id="38" creationId="{72DC7FDE-D47C-4CBC-AA0A-85544DE64D19}"/>
          </ac:spMkLst>
        </pc:spChg>
        <pc:spChg chg="add mod">
          <ac:chgData name="Shanahan, Megan" userId="e580b9bd-491f-4ffb-a7d9-3f5dc6888c54" providerId="ADAL" clId="{4708B8CF-83A5-4690-82FF-02C15FF05ECA}" dt="2021-10-27T13:50:20.605" v="959" actId="1076"/>
          <ac:spMkLst>
            <pc:docMk/>
            <pc:sldMk cId="1909997415" sldId="492"/>
            <ac:spMk id="49" creationId="{2B8A7BF7-FF16-49B4-9543-9CCF6AA858E1}"/>
          </ac:spMkLst>
        </pc:spChg>
        <pc:spChg chg="add mod">
          <ac:chgData name="Shanahan, Megan" userId="e580b9bd-491f-4ffb-a7d9-3f5dc6888c54" providerId="ADAL" clId="{4708B8CF-83A5-4690-82FF-02C15FF05ECA}" dt="2021-10-27T13:51:18.133" v="962" actId="14100"/>
          <ac:spMkLst>
            <pc:docMk/>
            <pc:sldMk cId="1909997415" sldId="492"/>
            <ac:spMk id="50" creationId="{63E03EE8-569E-4BBB-9068-FB90E818CC68}"/>
          </ac:spMkLst>
        </pc:spChg>
        <pc:spChg chg="add mod">
          <ac:chgData name="Shanahan, Megan" userId="e580b9bd-491f-4ffb-a7d9-3f5dc6888c54" providerId="ADAL" clId="{4708B8CF-83A5-4690-82FF-02C15FF05ECA}" dt="2021-10-27T13:51:18.133" v="962" actId="14100"/>
          <ac:spMkLst>
            <pc:docMk/>
            <pc:sldMk cId="1909997415" sldId="492"/>
            <ac:spMk id="51" creationId="{67467DF2-BC6D-4591-A690-78C35B107AB5}"/>
          </ac:spMkLst>
        </pc:spChg>
        <pc:spChg chg="mod">
          <ac:chgData name="Shanahan, Megan" userId="e580b9bd-491f-4ffb-a7d9-3f5dc6888c54" providerId="ADAL" clId="{4708B8CF-83A5-4690-82FF-02C15FF05ECA}" dt="2021-10-27T13:50:11.324" v="957"/>
          <ac:spMkLst>
            <pc:docMk/>
            <pc:sldMk cId="1909997415" sldId="492"/>
            <ac:spMk id="55" creationId="{77DA441A-1E9C-4935-801E-1ADAADC8B69A}"/>
          </ac:spMkLst>
        </pc:spChg>
        <pc:spChg chg="mod">
          <ac:chgData name="Shanahan, Megan" userId="e580b9bd-491f-4ffb-a7d9-3f5dc6888c54" providerId="ADAL" clId="{4708B8CF-83A5-4690-82FF-02C15FF05ECA}" dt="2021-10-27T13:50:11.324" v="957"/>
          <ac:spMkLst>
            <pc:docMk/>
            <pc:sldMk cId="1909997415" sldId="492"/>
            <ac:spMk id="56" creationId="{EF0E300D-F726-4CF7-896B-0F3BCFACEEC9}"/>
          </ac:spMkLst>
        </pc:spChg>
        <pc:spChg chg="mod">
          <ac:chgData name="Shanahan, Megan" userId="e580b9bd-491f-4ffb-a7d9-3f5dc6888c54" providerId="ADAL" clId="{4708B8CF-83A5-4690-82FF-02C15FF05ECA}" dt="2021-10-27T13:50:11.324" v="957"/>
          <ac:spMkLst>
            <pc:docMk/>
            <pc:sldMk cId="1909997415" sldId="492"/>
            <ac:spMk id="58" creationId="{596302A7-3992-4DBB-BF45-F97BD02695D6}"/>
          </ac:spMkLst>
        </pc:spChg>
        <pc:spChg chg="mod">
          <ac:chgData name="Shanahan, Megan" userId="e580b9bd-491f-4ffb-a7d9-3f5dc6888c54" providerId="ADAL" clId="{4708B8CF-83A5-4690-82FF-02C15FF05ECA}" dt="2021-10-27T13:50:11.324" v="957"/>
          <ac:spMkLst>
            <pc:docMk/>
            <pc:sldMk cId="1909997415" sldId="492"/>
            <ac:spMk id="59" creationId="{A97437A7-E436-4AAC-8C13-F5703FD7491F}"/>
          </ac:spMkLst>
        </pc:spChg>
        <pc:spChg chg="mod">
          <ac:chgData name="Shanahan, Megan" userId="e580b9bd-491f-4ffb-a7d9-3f5dc6888c54" providerId="ADAL" clId="{4708B8CF-83A5-4690-82FF-02C15FF05ECA}" dt="2021-10-27T13:50:11.324" v="957"/>
          <ac:spMkLst>
            <pc:docMk/>
            <pc:sldMk cId="1909997415" sldId="492"/>
            <ac:spMk id="60" creationId="{5551238F-E34F-47CA-9AA9-859F6C39FA30}"/>
          </ac:spMkLst>
        </pc:spChg>
        <pc:spChg chg="mod">
          <ac:chgData name="Shanahan, Megan" userId="e580b9bd-491f-4ffb-a7d9-3f5dc6888c54" providerId="ADAL" clId="{4708B8CF-83A5-4690-82FF-02C15FF05ECA}" dt="2021-10-27T13:50:11.324" v="957"/>
          <ac:spMkLst>
            <pc:docMk/>
            <pc:sldMk cId="1909997415" sldId="492"/>
            <ac:spMk id="61" creationId="{5EE6A7E7-0356-4FAC-B230-F00D193ED9C2}"/>
          </ac:spMkLst>
        </pc:spChg>
        <pc:spChg chg="mod">
          <ac:chgData name="Shanahan, Megan" userId="e580b9bd-491f-4ffb-a7d9-3f5dc6888c54" providerId="ADAL" clId="{4708B8CF-83A5-4690-82FF-02C15FF05ECA}" dt="2021-10-27T13:50:11.324" v="957"/>
          <ac:spMkLst>
            <pc:docMk/>
            <pc:sldMk cId="1909997415" sldId="492"/>
            <ac:spMk id="62" creationId="{B09CAD44-4362-4CF4-9963-E6401DB142E1}"/>
          </ac:spMkLst>
        </pc:spChg>
        <pc:spChg chg="mod">
          <ac:chgData name="Shanahan, Megan" userId="e580b9bd-491f-4ffb-a7d9-3f5dc6888c54" providerId="ADAL" clId="{4708B8CF-83A5-4690-82FF-02C15FF05ECA}" dt="2021-10-27T13:50:11.324" v="957"/>
          <ac:spMkLst>
            <pc:docMk/>
            <pc:sldMk cId="1909997415" sldId="492"/>
            <ac:spMk id="63" creationId="{AAE5BCC7-DC21-4B31-8D0F-7FDAA4FCE0F0}"/>
          </ac:spMkLst>
        </pc:spChg>
        <pc:spChg chg="add mod">
          <ac:chgData name="Shanahan, Megan" userId="e580b9bd-491f-4ffb-a7d9-3f5dc6888c54" providerId="ADAL" clId="{4708B8CF-83A5-4690-82FF-02C15FF05ECA}" dt="2021-10-27T13:51:18.133" v="962" actId="14100"/>
          <ac:spMkLst>
            <pc:docMk/>
            <pc:sldMk cId="1909997415" sldId="492"/>
            <ac:spMk id="64" creationId="{AFEC481D-02AF-41B9-A4E0-99EAB2F7DD8C}"/>
          </ac:spMkLst>
        </pc:spChg>
        <pc:spChg chg="add mod">
          <ac:chgData name="Shanahan, Megan" userId="e580b9bd-491f-4ffb-a7d9-3f5dc6888c54" providerId="ADAL" clId="{4708B8CF-83A5-4690-82FF-02C15FF05ECA}" dt="2021-10-27T13:51:18.133" v="962" actId="14100"/>
          <ac:spMkLst>
            <pc:docMk/>
            <pc:sldMk cId="1909997415" sldId="492"/>
            <ac:spMk id="66" creationId="{2FF17063-6D25-4D12-B9E5-AB1762544D47}"/>
          </ac:spMkLst>
        </pc:spChg>
        <pc:spChg chg="add mod">
          <ac:chgData name="Shanahan, Megan" userId="e580b9bd-491f-4ffb-a7d9-3f5dc6888c54" providerId="ADAL" clId="{4708B8CF-83A5-4690-82FF-02C15FF05ECA}" dt="2021-10-27T13:51:18.133" v="962" actId="14100"/>
          <ac:spMkLst>
            <pc:docMk/>
            <pc:sldMk cId="1909997415" sldId="492"/>
            <ac:spMk id="67" creationId="{58F288E1-5BBA-4D60-A82C-65FB15775F7F}"/>
          </ac:spMkLst>
        </pc:spChg>
        <pc:spChg chg="add mod">
          <ac:chgData name="Shanahan, Megan" userId="e580b9bd-491f-4ffb-a7d9-3f5dc6888c54" providerId="ADAL" clId="{4708B8CF-83A5-4690-82FF-02C15FF05ECA}" dt="2021-10-27T13:51:18.133" v="962" actId="14100"/>
          <ac:spMkLst>
            <pc:docMk/>
            <pc:sldMk cId="1909997415" sldId="492"/>
            <ac:spMk id="68" creationId="{EAF6D17C-8145-4CCF-BC6F-BB6D292BE24A}"/>
          </ac:spMkLst>
        </pc:spChg>
        <pc:spChg chg="add mod">
          <ac:chgData name="Shanahan, Megan" userId="e580b9bd-491f-4ffb-a7d9-3f5dc6888c54" providerId="ADAL" clId="{4708B8CF-83A5-4690-82FF-02C15FF05ECA}" dt="2021-10-27T13:51:18.133" v="962" actId="14100"/>
          <ac:spMkLst>
            <pc:docMk/>
            <pc:sldMk cId="1909997415" sldId="492"/>
            <ac:spMk id="69" creationId="{C4CC1BC4-0598-41FE-838A-20BF3B7BFFFC}"/>
          </ac:spMkLst>
        </pc:spChg>
        <pc:spChg chg="add mod">
          <ac:chgData name="Shanahan, Megan" userId="e580b9bd-491f-4ffb-a7d9-3f5dc6888c54" providerId="ADAL" clId="{4708B8CF-83A5-4690-82FF-02C15FF05ECA}" dt="2021-10-27T13:51:18.133" v="962" actId="14100"/>
          <ac:spMkLst>
            <pc:docMk/>
            <pc:sldMk cId="1909997415" sldId="492"/>
            <ac:spMk id="70" creationId="{FF97B7B7-5A26-4B47-9579-199207A55A67}"/>
          </ac:spMkLst>
        </pc:spChg>
        <pc:spChg chg="mod">
          <ac:chgData name="Shanahan, Megan" userId="e580b9bd-491f-4ffb-a7d9-3f5dc6888c54" providerId="ADAL" clId="{4708B8CF-83A5-4690-82FF-02C15FF05ECA}" dt="2021-10-27T13:50:11.324" v="957"/>
          <ac:spMkLst>
            <pc:docMk/>
            <pc:sldMk cId="1909997415" sldId="492"/>
            <ac:spMk id="73" creationId="{7C7D1F17-4C01-405E-8DBC-C5EDDFE60262}"/>
          </ac:spMkLst>
        </pc:spChg>
        <pc:spChg chg="add mod">
          <ac:chgData name="Shanahan, Megan" userId="e580b9bd-491f-4ffb-a7d9-3f5dc6888c54" providerId="ADAL" clId="{4708B8CF-83A5-4690-82FF-02C15FF05ECA}" dt="2021-10-27T13:50:20.605" v="959" actId="1076"/>
          <ac:spMkLst>
            <pc:docMk/>
            <pc:sldMk cId="1909997415" sldId="492"/>
            <ac:spMk id="74" creationId="{D24C2A7E-5F08-4582-B1E3-C9947B7C331E}"/>
          </ac:spMkLst>
        </pc:spChg>
        <pc:spChg chg="add mod">
          <ac:chgData name="Shanahan, Megan" userId="e580b9bd-491f-4ffb-a7d9-3f5dc6888c54" providerId="ADAL" clId="{4708B8CF-83A5-4690-82FF-02C15FF05ECA}" dt="2021-10-27T13:51:18.133" v="962" actId="14100"/>
          <ac:spMkLst>
            <pc:docMk/>
            <pc:sldMk cId="1909997415" sldId="492"/>
            <ac:spMk id="76" creationId="{8A881FA7-994E-4B19-AC39-02329454FCF5}"/>
          </ac:spMkLst>
        </pc:spChg>
        <pc:spChg chg="add mod">
          <ac:chgData name="Shanahan, Megan" userId="e580b9bd-491f-4ffb-a7d9-3f5dc6888c54" providerId="ADAL" clId="{4708B8CF-83A5-4690-82FF-02C15FF05ECA}" dt="2021-10-27T13:51:18.133" v="962" actId="14100"/>
          <ac:spMkLst>
            <pc:docMk/>
            <pc:sldMk cId="1909997415" sldId="492"/>
            <ac:spMk id="77" creationId="{3A9B08FC-FDF2-4FD5-9333-127A392235AE}"/>
          </ac:spMkLst>
        </pc:spChg>
        <pc:spChg chg="add mod">
          <ac:chgData name="Shanahan, Megan" userId="e580b9bd-491f-4ffb-a7d9-3f5dc6888c54" providerId="ADAL" clId="{4708B8CF-83A5-4690-82FF-02C15FF05ECA}" dt="2021-10-27T13:51:18.133" v="962" actId="14100"/>
          <ac:spMkLst>
            <pc:docMk/>
            <pc:sldMk cId="1909997415" sldId="492"/>
            <ac:spMk id="79" creationId="{581D27D2-7D04-4EFC-AED1-49EDF808A763}"/>
          </ac:spMkLst>
        </pc:spChg>
        <pc:spChg chg="add mod">
          <ac:chgData name="Shanahan, Megan" userId="e580b9bd-491f-4ffb-a7d9-3f5dc6888c54" providerId="ADAL" clId="{4708B8CF-83A5-4690-82FF-02C15FF05ECA}" dt="2021-10-27T13:51:18.133" v="962" actId="14100"/>
          <ac:spMkLst>
            <pc:docMk/>
            <pc:sldMk cId="1909997415" sldId="492"/>
            <ac:spMk id="80" creationId="{0D1D84B3-D844-4240-8F9F-0002EAF49701}"/>
          </ac:spMkLst>
        </pc:spChg>
        <pc:spChg chg="mod">
          <ac:chgData name="Shanahan, Megan" userId="e580b9bd-491f-4ffb-a7d9-3f5dc6888c54" providerId="ADAL" clId="{4708B8CF-83A5-4690-82FF-02C15FF05ECA}" dt="2021-10-27T13:50:11.324" v="957"/>
          <ac:spMkLst>
            <pc:docMk/>
            <pc:sldMk cId="1909997415" sldId="492"/>
            <ac:spMk id="83" creationId="{163061A4-E4D9-4DA1-B532-B646EA0E616B}"/>
          </ac:spMkLst>
        </pc:spChg>
        <pc:spChg chg="mod">
          <ac:chgData name="Shanahan, Megan" userId="e580b9bd-491f-4ffb-a7d9-3f5dc6888c54" providerId="ADAL" clId="{4708B8CF-83A5-4690-82FF-02C15FF05ECA}" dt="2021-10-27T13:50:11.324" v="957"/>
          <ac:spMkLst>
            <pc:docMk/>
            <pc:sldMk cId="1909997415" sldId="492"/>
            <ac:spMk id="86" creationId="{4E405BF5-3643-4658-9127-433AF761A19F}"/>
          </ac:spMkLst>
        </pc:spChg>
        <pc:spChg chg="mod">
          <ac:chgData name="Shanahan, Megan" userId="e580b9bd-491f-4ffb-a7d9-3f5dc6888c54" providerId="ADAL" clId="{4708B8CF-83A5-4690-82FF-02C15FF05ECA}" dt="2021-10-27T13:50:11.324" v="957"/>
          <ac:spMkLst>
            <pc:docMk/>
            <pc:sldMk cId="1909997415" sldId="492"/>
            <ac:spMk id="89" creationId="{078147E6-82A8-4B7D-9D78-9C0B1DB1681D}"/>
          </ac:spMkLst>
        </pc:spChg>
        <pc:spChg chg="add mod">
          <ac:chgData name="Shanahan, Megan" userId="e580b9bd-491f-4ffb-a7d9-3f5dc6888c54" providerId="ADAL" clId="{4708B8CF-83A5-4690-82FF-02C15FF05ECA}" dt="2021-10-27T13:51:18.133" v="962" actId="14100"/>
          <ac:spMkLst>
            <pc:docMk/>
            <pc:sldMk cId="1909997415" sldId="492"/>
            <ac:spMk id="90" creationId="{0B3676A8-3370-4585-BA98-BA47068566C9}"/>
          </ac:spMkLst>
        </pc:spChg>
        <pc:spChg chg="add mod">
          <ac:chgData name="Shanahan, Megan" userId="e580b9bd-491f-4ffb-a7d9-3f5dc6888c54" providerId="ADAL" clId="{4708B8CF-83A5-4690-82FF-02C15FF05ECA}" dt="2021-10-27T13:51:18.133" v="962" actId="14100"/>
          <ac:spMkLst>
            <pc:docMk/>
            <pc:sldMk cId="1909997415" sldId="492"/>
            <ac:spMk id="91" creationId="{2A8E58A7-DA57-4346-A9FA-9A77E219C098}"/>
          </ac:spMkLst>
        </pc:spChg>
        <pc:spChg chg="add mod">
          <ac:chgData name="Shanahan, Megan" userId="e580b9bd-491f-4ffb-a7d9-3f5dc6888c54" providerId="ADAL" clId="{4708B8CF-83A5-4690-82FF-02C15FF05ECA}" dt="2021-10-27T13:51:18.133" v="962" actId="14100"/>
          <ac:spMkLst>
            <pc:docMk/>
            <pc:sldMk cId="1909997415" sldId="492"/>
            <ac:spMk id="96" creationId="{39A1FD39-087F-4517-8679-C54479053EEE}"/>
          </ac:spMkLst>
        </pc:spChg>
        <pc:spChg chg="add mod">
          <ac:chgData name="Shanahan, Megan" userId="e580b9bd-491f-4ffb-a7d9-3f5dc6888c54" providerId="ADAL" clId="{4708B8CF-83A5-4690-82FF-02C15FF05ECA}" dt="2021-10-27T13:51:18.133" v="962" actId="14100"/>
          <ac:spMkLst>
            <pc:docMk/>
            <pc:sldMk cId="1909997415" sldId="492"/>
            <ac:spMk id="97" creationId="{21572577-FC60-43D9-969E-A7BC30D2418E}"/>
          </ac:spMkLst>
        </pc:spChg>
        <pc:spChg chg="add mod">
          <ac:chgData name="Shanahan, Megan" userId="e580b9bd-491f-4ffb-a7d9-3f5dc6888c54" providerId="ADAL" clId="{4708B8CF-83A5-4690-82FF-02C15FF05ECA}" dt="2021-10-27T13:51:18.133" v="962" actId="14100"/>
          <ac:spMkLst>
            <pc:docMk/>
            <pc:sldMk cId="1909997415" sldId="492"/>
            <ac:spMk id="98" creationId="{A50B25EE-E6B8-44AE-833E-1559E0BCFDC9}"/>
          </ac:spMkLst>
        </pc:spChg>
        <pc:spChg chg="add mod">
          <ac:chgData name="Shanahan, Megan" userId="e580b9bd-491f-4ffb-a7d9-3f5dc6888c54" providerId="ADAL" clId="{4708B8CF-83A5-4690-82FF-02C15FF05ECA}" dt="2021-10-27T13:51:18.133" v="962" actId="14100"/>
          <ac:spMkLst>
            <pc:docMk/>
            <pc:sldMk cId="1909997415" sldId="492"/>
            <ac:spMk id="99" creationId="{7ED8DDF7-5153-49CA-B63F-EA52E16FEA91}"/>
          </ac:spMkLst>
        </pc:spChg>
        <pc:spChg chg="add mod">
          <ac:chgData name="Shanahan, Megan" userId="e580b9bd-491f-4ffb-a7d9-3f5dc6888c54" providerId="ADAL" clId="{4708B8CF-83A5-4690-82FF-02C15FF05ECA}" dt="2021-10-27T13:51:18.133" v="962" actId="14100"/>
          <ac:spMkLst>
            <pc:docMk/>
            <pc:sldMk cId="1909997415" sldId="492"/>
            <ac:spMk id="100" creationId="{CA912F86-646B-426C-BBA5-77536B804495}"/>
          </ac:spMkLst>
        </pc:spChg>
        <pc:grpChg chg="add mod">
          <ac:chgData name="Shanahan, Megan" userId="e580b9bd-491f-4ffb-a7d9-3f5dc6888c54" providerId="ADAL" clId="{4708B8CF-83A5-4690-82FF-02C15FF05ECA}" dt="2021-10-27T13:51:18.133" v="962" actId="14100"/>
          <ac:grpSpMkLst>
            <pc:docMk/>
            <pc:sldMk cId="1909997415" sldId="492"/>
            <ac:grpSpMk id="9" creationId="{EBCF338C-75B4-487D-92B6-F36EBF60260B}"/>
          </ac:grpSpMkLst>
        </pc:grpChg>
        <pc:grpChg chg="add mod">
          <ac:chgData name="Shanahan, Megan" userId="e580b9bd-491f-4ffb-a7d9-3f5dc6888c54" providerId="ADAL" clId="{4708B8CF-83A5-4690-82FF-02C15FF05ECA}" dt="2021-10-27T13:51:40.377" v="964" actId="1076"/>
          <ac:grpSpMkLst>
            <pc:docMk/>
            <pc:sldMk cId="1909997415" sldId="492"/>
            <ac:grpSpMk id="52" creationId="{11217836-7B0B-4535-827A-AA8E21ABF6B9}"/>
          </ac:grpSpMkLst>
        </pc:grpChg>
        <pc:grpChg chg="mod">
          <ac:chgData name="Shanahan, Megan" userId="e580b9bd-491f-4ffb-a7d9-3f5dc6888c54" providerId="ADAL" clId="{4708B8CF-83A5-4690-82FF-02C15FF05ECA}" dt="2021-10-27T13:50:11.324" v="957"/>
          <ac:grpSpMkLst>
            <pc:docMk/>
            <pc:sldMk cId="1909997415" sldId="492"/>
            <ac:grpSpMk id="53" creationId="{9F18FDBB-0685-4374-8173-ED1FF96BB77C}"/>
          </ac:grpSpMkLst>
        </pc:grpChg>
        <pc:grpChg chg="mod">
          <ac:chgData name="Shanahan, Megan" userId="e580b9bd-491f-4ffb-a7d9-3f5dc6888c54" providerId="ADAL" clId="{4708B8CF-83A5-4690-82FF-02C15FF05ECA}" dt="2021-10-27T13:50:11.324" v="957"/>
          <ac:grpSpMkLst>
            <pc:docMk/>
            <pc:sldMk cId="1909997415" sldId="492"/>
            <ac:grpSpMk id="57" creationId="{66806DFF-028B-47C3-8C63-C72339AAD837}"/>
          </ac:grpSpMkLst>
        </pc:grpChg>
        <pc:grpChg chg="add mod">
          <ac:chgData name="Shanahan, Megan" userId="e580b9bd-491f-4ffb-a7d9-3f5dc6888c54" providerId="ADAL" clId="{4708B8CF-83A5-4690-82FF-02C15FF05ECA}" dt="2021-10-27T13:51:18.133" v="962" actId="14100"/>
          <ac:grpSpMkLst>
            <pc:docMk/>
            <pc:sldMk cId="1909997415" sldId="492"/>
            <ac:grpSpMk id="71" creationId="{CD208091-E574-4C9F-B069-BED2443DABFC}"/>
          </ac:grpSpMkLst>
        </pc:grpChg>
        <pc:grpChg chg="add mod">
          <ac:chgData name="Shanahan, Megan" userId="e580b9bd-491f-4ffb-a7d9-3f5dc6888c54" providerId="ADAL" clId="{4708B8CF-83A5-4690-82FF-02C15FF05ECA}" dt="2021-10-27T13:51:18.133" v="962" actId="14100"/>
          <ac:grpSpMkLst>
            <pc:docMk/>
            <pc:sldMk cId="1909997415" sldId="492"/>
            <ac:grpSpMk id="81" creationId="{B4F09DEB-DFA4-4B92-8B1C-2A6250D33FD3}"/>
          </ac:grpSpMkLst>
        </pc:grpChg>
        <pc:grpChg chg="add mod">
          <ac:chgData name="Shanahan, Megan" userId="e580b9bd-491f-4ffb-a7d9-3f5dc6888c54" providerId="ADAL" clId="{4708B8CF-83A5-4690-82FF-02C15FF05ECA}" dt="2021-10-27T13:51:18.133" v="962" actId="14100"/>
          <ac:grpSpMkLst>
            <pc:docMk/>
            <pc:sldMk cId="1909997415" sldId="492"/>
            <ac:grpSpMk id="84" creationId="{EB0980A9-7DD8-40F2-9534-4CC3F1A56226}"/>
          </ac:grpSpMkLst>
        </pc:grpChg>
        <pc:grpChg chg="add mod">
          <ac:chgData name="Shanahan, Megan" userId="e580b9bd-491f-4ffb-a7d9-3f5dc6888c54" providerId="ADAL" clId="{4708B8CF-83A5-4690-82FF-02C15FF05ECA}" dt="2021-10-27T13:51:18.133" v="962" actId="14100"/>
          <ac:grpSpMkLst>
            <pc:docMk/>
            <pc:sldMk cId="1909997415" sldId="492"/>
            <ac:grpSpMk id="87" creationId="{4871CBB4-5E05-48ED-8D03-D292CEDF2C3E}"/>
          </ac:grpSpMkLst>
        </pc:grpChg>
        <pc:graphicFrameChg chg="add mod modGraphic">
          <ac:chgData name="Shanahan, Megan" userId="e580b9bd-491f-4ffb-a7d9-3f5dc6888c54" providerId="ADAL" clId="{4708B8CF-83A5-4690-82FF-02C15FF05ECA}" dt="2021-10-27T13:51:18.133" v="962" actId="14100"/>
          <ac:graphicFrameMkLst>
            <pc:docMk/>
            <pc:sldMk cId="1909997415" sldId="492"/>
            <ac:graphicFrameMk id="20" creationId="{3FA0D174-6653-4311-862C-E716653331AD}"/>
          </ac:graphicFrameMkLst>
        </pc:graphicFrameChg>
        <pc:picChg chg="add mod">
          <ac:chgData name="Shanahan, Megan" userId="e580b9bd-491f-4ffb-a7d9-3f5dc6888c54" providerId="ADAL" clId="{4708B8CF-83A5-4690-82FF-02C15FF05ECA}" dt="2021-10-27T13:51:18.133" v="962" actId="14100"/>
          <ac:picMkLst>
            <pc:docMk/>
            <pc:sldMk cId="1909997415" sldId="492"/>
            <ac:picMk id="42" creationId="{04DCB669-0D78-4A56-9F6F-9203560794D7}"/>
          </ac:picMkLst>
        </pc:picChg>
        <pc:picChg chg="add mod">
          <ac:chgData name="Shanahan, Megan" userId="e580b9bd-491f-4ffb-a7d9-3f5dc6888c54" providerId="ADAL" clId="{4708B8CF-83A5-4690-82FF-02C15FF05ECA}" dt="2021-10-27T13:51:18.133" v="962" actId="14100"/>
          <ac:picMkLst>
            <pc:docMk/>
            <pc:sldMk cId="1909997415" sldId="492"/>
            <ac:picMk id="43" creationId="{A98248FD-965D-4E42-973D-571152F71942}"/>
          </ac:picMkLst>
        </pc:picChg>
        <pc:picChg chg="add mod">
          <ac:chgData name="Shanahan, Megan" userId="e580b9bd-491f-4ffb-a7d9-3f5dc6888c54" providerId="ADAL" clId="{4708B8CF-83A5-4690-82FF-02C15FF05ECA}" dt="2021-10-27T13:51:18.133" v="962" actId="14100"/>
          <ac:picMkLst>
            <pc:docMk/>
            <pc:sldMk cId="1909997415" sldId="492"/>
            <ac:picMk id="44" creationId="{9DABF41A-1753-4B0B-8356-C21A5A162DE0}"/>
          </ac:picMkLst>
        </pc:picChg>
        <pc:picChg chg="add mod">
          <ac:chgData name="Shanahan, Megan" userId="e580b9bd-491f-4ffb-a7d9-3f5dc6888c54" providerId="ADAL" clId="{4708B8CF-83A5-4690-82FF-02C15FF05ECA}" dt="2021-10-27T13:51:18.133" v="962" actId="14100"/>
          <ac:picMkLst>
            <pc:docMk/>
            <pc:sldMk cId="1909997415" sldId="492"/>
            <ac:picMk id="46" creationId="{01B464DF-C218-46DC-9855-5EA5912A54BF}"/>
          </ac:picMkLst>
        </pc:picChg>
        <pc:picChg chg="add mod">
          <ac:chgData name="Shanahan, Megan" userId="e580b9bd-491f-4ffb-a7d9-3f5dc6888c54" providerId="ADAL" clId="{4708B8CF-83A5-4690-82FF-02C15FF05ECA}" dt="2021-10-27T13:51:18.133" v="962" actId="14100"/>
          <ac:picMkLst>
            <pc:docMk/>
            <pc:sldMk cId="1909997415" sldId="492"/>
            <ac:picMk id="47" creationId="{E690C9E1-1D46-4230-AFA9-C87EF999999F}"/>
          </ac:picMkLst>
        </pc:picChg>
        <pc:picChg chg="add mod">
          <ac:chgData name="Shanahan, Megan" userId="e580b9bd-491f-4ffb-a7d9-3f5dc6888c54" providerId="ADAL" clId="{4708B8CF-83A5-4690-82FF-02C15FF05ECA}" dt="2021-10-27T13:51:18.133" v="962" actId="14100"/>
          <ac:picMkLst>
            <pc:docMk/>
            <pc:sldMk cId="1909997415" sldId="492"/>
            <ac:picMk id="48" creationId="{F5322E85-E661-4231-897C-F6FECAEB317B}"/>
          </ac:picMkLst>
        </pc:picChg>
        <pc:picChg chg="mod">
          <ac:chgData name="Shanahan, Megan" userId="e580b9bd-491f-4ffb-a7d9-3f5dc6888c54" providerId="ADAL" clId="{4708B8CF-83A5-4690-82FF-02C15FF05ECA}" dt="2021-10-27T13:50:11.324" v="957"/>
          <ac:picMkLst>
            <pc:docMk/>
            <pc:sldMk cId="1909997415" sldId="492"/>
            <ac:picMk id="72" creationId="{ED2A228A-4C28-438A-8012-2434C0C156B4}"/>
          </ac:picMkLst>
        </pc:picChg>
        <pc:picChg chg="mod">
          <ac:chgData name="Shanahan, Megan" userId="e580b9bd-491f-4ffb-a7d9-3f5dc6888c54" providerId="ADAL" clId="{4708B8CF-83A5-4690-82FF-02C15FF05ECA}" dt="2021-10-27T13:50:11.324" v="957"/>
          <ac:picMkLst>
            <pc:docMk/>
            <pc:sldMk cId="1909997415" sldId="492"/>
            <ac:picMk id="82" creationId="{ECBB1661-620D-4E1C-8D09-C11FD855A17F}"/>
          </ac:picMkLst>
        </pc:picChg>
        <pc:picChg chg="mod">
          <ac:chgData name="Shanahan, Megan" userId="e580b9bd-491f-4ffb-a7d9-3f5dc6888c54" providerId="ADAL" clId="{4708B8CF-83A5-4690-82FF-02C15FF05ECA}" dt="2021-10-27T13:50:11.324" v="957"/>
          <ac:picMkLst>
            <pc:docMk/>
            <pc:sldMk cId="1909997415" sldId="492"/>
            <ac:picMk id="85" creationId="{D22D68BE-BE26-45AA-B4F8-A2686B505C63}"/>
          </ac:picMkLst>
        </pc:picChg>
        <pc:picChg chg="mod">
          <ac:chgData name="Shanahan, Megan" userId="e580b9bd-491f-4ffb-a7d9-3f5dc6888c54" providerId="ADAL" clId="{4708B8CF-83A5-4690-82FF-02C15FF05ECA}" dt="2021-10-27T13:50:11.324" v="957"/>
          <ac:picMkLst>
            <pc:docMk/>
            <pc:sldMk cId="1909997415" sldId="492"/>
            <ac:picMk id="88" creationId="{E8FB6052-DAF1-4092-9BE2-BE805D384DAB}"/>
          </ac:picMkLst>
        </pc:picChg>
        <pc:cxnChg chg="add mod">
          <ac:chgData name="Shanahan, Megan" userId="e580b9bd-491f-4ffb-a7d9-3f5dc6888c54" providerId="ADAL" clId="{4708B8CF-83A5-4690-82FF-02C15FF05ECA}" dt="2021-10-27T13:51:18.133" v="962" actId="14100"/>
          <ac:cxnSpMkLst>
            <pc:docMk/>
            <pc:sldMk cId="1909997415" sldId="492"/>
            <ac:cxnSpMk id="5" creationId="{E1556670-3859-45B6-B2E2-629BCB4C72DF}"/>
          </ac:cxnSpMkLst>
        </pc:cxnChg>
        <pc:cxnChg chg="add mod">
          <ac:chgData name="Shanahan, Megan" userId="e580b9bd-491f-4ffb-a7d9-3f5dc6888c54" providerId="ADAL" clId="{4708B8CF-83A5-4690-82FF-02C15FF05ECA}" dt="2021-10-27T13:51:18.133" v="962" actId="14100"/>
          <ac:cxnSpMkLst>
            <pc:docMk/>
            <pc:sldMk cId="1909997415" sldId="492"/>
            <ac:cxnSpMk id="6" creationId="{390F7264-6619-44FE-B817-1B6027401A5A}"/>
          </ac:cxnSpMkLst>
        </pc:cxnChg>
        <pc:cxnChg chg="add mod">
          <ac:chgData name="Shanahan, Megan" userId="e580b9bd-491f-4ffb-a7d9-3f5dc6888c54" providerId="ADAL" clId="{4708B8CF-83A5-4690-82FF-02C15FF05ECA}" dt="2021-10-27T13:51:18.133" v="962" actId="14100"/>
          <ac:cxnSpMkLst>
            <pc:docMk/>
            <pc:sldMk cId="1909997415" sldId="492"/>
            <ac:cxnSpMk id="7" creationId="{D5557EA1-2951-44CE-A1F1-FF7726E83121}"/>
          </ac:cxnSpMkLst>
        </pc:cxnChg>
        <pc:cxnChg chg="add mod">
          <ac:chgData name="Shanahan, Megan" userId="e580b9bd-491f-4ffb-a7d9-3f5dc6888c54" providerId="ADAL" clId="{4708B8CF-83A5-4690-82FF-02C15FF05ECA}" dt="2021-10-27T13:51:18.133" v="962" actId="14100"/>
          <ac:cxnSpMkLst>
            <pc:docMk/>
            <pc:sldMk cId="1909997415" sldId="492"/>
            <ac:cxnSpMk id="8" creationId="{3CC87C7C-DC5D-41A4-BD52-FEE988323E32}"/>
          </ac:cxnSpMkLst>
        </pc:cxnChg>
        <pc:cxnChg chg="mod">
          <ac:chgData name="Shanahan, Megan" userId="e580b9bd-491f-4ffb-a7d9-3f5dc6888c54" providerId="ADAL" clId="{4708B8CF-83A5-4690-82FF-02C15FF05ECA}" dt="2021-10-27T13:50:11.324" v="957"/>
          <ac:cxnSpMkLst>
            <pc:docMk/>
            <pc:sldMk cId="1909997415" sldId="492"/>
            <ac:cxnSpMk id="10" creationId="{A4B263C0-2226-4B20-B3F4-4852E03F0977}"/>
          </ac:cxnSpMkLst>
        </pc:cxnChg>
        <pc:cxnChg chg="mod">
          <ac:chgData name="Shanahan, Megan" userId="e580b9bd-491f-4ffb-a7d9-3f5dc6888c54" providerId="ADAL" clId="{4708B8CF-83A5-4690-82FF-02C15FF05ECA}" dt="2021-10-27T13:50:11.324" v="957"/>
          <ac:cxnSpMkLst>
            <pc:docMk/>
            <pc:sldMk cId="1909997415" sldId="492"/>
            <ac:cxnSpMk id="11" creationId="{4B71EDF6-0C0F-4717-A9E3-19FF0912F8DB}"/>
          </ac:cxnSpMkLst>
        </pc:cxnChg>
        <pc:cxnChg chg="mod">
          <ac:chgData name="Shanahan, Megan" userId="e580b9bd-491f-4ffb-a7d9-3f5dc6888c54" providerId="ADAL" clId="{4708B8CF-83A5-4690-82FF-02C15FF05ECA}" dt="2021-10-27T13:50:11.324" v="957"/>
          <ac:cxnSpMkLst>
            <pc:docMk/>
            <pc:sldMk cId="1909997415" sldId="492"/>
            <ac:cxnSpMk id="12" creationId="{E34F2153-BF9D-4264-B167-0B5D4BAFB2D0}"/>
          </ac:cxnSpMkLst>
        </pc:cxnChg>
        <pc:cxnChg chg="mod">
          <ac:chgData name="Shanahan, Megan" userId="e580b9bd-491f-4ffb-a7d9-3f5dc6888c54" providerId="ADAL" clId="{4708B8CF-83A5-4690-82FF-02C15FF05ECA}" dt="2021-10-27T13:50:11.324" v="957"/>
          <ac:cxnSpMkLst>
            <pc:docMk/>
            <pc:sldMk cId="1909997415" sldId="492"/>
            <ac:cxnSpMk id="13" creationId="{0D25F781-FE64-4A46-B81C-BF32378216D5}"/>
          </ac:cxnSpMkLst>
        </pc:cxnChg>
        <pc:cxnChg chg="mod">
          <ac:chgData name="Shanahan, Megan" userId="e580b9bd-491f-4ffb-a7d9-3f5dc6888c54" providerId="ADAL" clId="{4708B8CF-83A5-4690-82FF-02C15FF05ECA}" dt="2021-10-27T13:50:11.324" v="957"/>
          <ac:cxnSpMkLst>
            <pc:docMk/>
            <pc:sldMk cId="1909997415" sldId="492"/>
            <ac:cxnSpMk id="14" creationId="{96B9F24A-B6A2-48C8-AF54-363BD93C3E0D}"/>
          </ac:cxnSpMkLst>
        </pc:cxnChg>
        <pc:cxnChg chg="mod">
          <ac:chgData name="Shanahan, Megan" userId="e580b9bd-491f-4ffb-a7d9-3f5dc6888c54" providerId="ADAL" clId="{4708B8CF-83A5-4690-82FF-02C15FF05ECA}" dt="2021-10-27T13:50:11.324" v="957"/>
          <ac:cxnSpMkLst>
            <pc:docMk/>
            <pc:sldMk cId="1909997415" sldId="492"/>
            <ac:cxnSpMk id="15" creationId="{A2B4F873-AB36-4434-80B6-EC5E57D6AA5B}"/>
          </ac:cxnSpMkLst>
        </pc:cxnChg>
        <pc:cxnChg chg="mod">
          <ac:chgData name="Shanahan, Megan" userId="e580b9bd-491f-4ffb-a7d9-3f5dc6888c54" providerId="ADAL" clId="{4708B8CF-83A5-4690-82FF-02C15FF05ECA}" dt="2021-10-27T13:50:11.324" v="957"/>
          <ac:cxnSpMkLst>
            <pc:docMk/>
            <pc:sldMk cId="1909997415" sldId="492"/>
            <ac:cxnSpMk id="16" creationId="{89E8B335-50D6-4701-A6E9-C2808F825E19}"/>
          </ac:cxnSpMkLst>
        </pc:cxnChg>
        <pc:cxnChg chg="mod">
          <ac:chgData name="Shanahan, Megan" userId="e580b9bd-491f-4ffb-a7d9-3f5dc6888c54" providerId="ADAL" clId="{4708B8CF-83A5-4690-82FF-02C15FF05ECA}" dt="2021-10-27T13:50:11.324" v="957"/>
          <ac:cxnSpMkLst>
            <pc:docMk/>
            <pc:sldMk cId="1909997415" sldId="492"/>
            <ac:cxnSpMk id="17" creationId="{55C5136A-0220-45E7-8EC3-F97C9E39F4BB}"/>
          </ac:cxnSpMkLst>
        </pc:cxnChg>
        <pc:cxnChg chg="mod">
          <ac:chgData name="Shanahan, Megan" userId="e580b9bd-491f-4ffb-a7d9-3f5dc6888c54" providerId="ADAL" clId="{4708B8CF-83A5-4690-82FF-02C15FF05ECA}" dt="2021-10-27T13:50:11.324" v="957"/>
          <ac:cxnSpMkLst>
            <pc:docMk/>
            <pc:sldMk cId="1909997415" sldId="492"/>
            <ac:cxnSpMk id="18" creationId="{98F79780-882F-4ACD-A165-F7FCC4A333BE}"/>
          </ac:cxnSpMkLst>
        </pc:cxnChg>
        <pc:cxnChg chg="mod">
          <ac:chgData name="Shanahan, Megan" userId="e580b9bd-491f-4ffb-a7d9-3f5dc6888c54" providerId="ADAL" clId="{4708B8CF-83A5-4690-82FF-02C15FF05ECA}" dt="2021-10-27T13:50:11.324" v="957"/>
          <ac:cxnSpMkLst>
            <pc:docMk/>
            <pc:sldMk cId="1909997415" sldId="492"/>
            <ac:cxnSpMk id="19" creationId="{5948AB3D-EAB5-4266-9D75-A961EC8320C5}"/>
          </ac:cxnSpMkLst>
        </pc:cxnChg>
        <pc:cxnChg chg="add mod">
          <ac:chgData name="Shanahan, Megan" userId="e580b9bd-491f-4ffb-a7d9-3f5dc6888c54" providerId="ADAL" clId="{4708B8CF-83A5-4690-82FF-02C15FF05ECA}" dt="2021-10-27T13:51:18.133" v="962" actId="14100"/>
          <ac:cxnSpMkLst>
            <pc:docMk/>
            <pc:sldMk cId="1909997415" sldId="492"/>
            <ac:cxnSpMk id="39" creationId="{E37D1BFC-5DB7-439F-9342-55A7A921B78F}"/>
          </ac:cxnSpMkLst>
        </pc:cxnChg>
        <pc:cxnChg chg="add mod">
          <ac:chgData name="Shanahan, Megan" userId="e580b9bd-491f-4ffb-a7d9-3f5dc6888c54" providerId="ADAL" clId="{4708B8CF-83A5-4690-82FF-02C15FF05ECA}" dt="2021-10-27T13:51:18.133" v="962" actId="14100"/>
          <ac:cxnSpMkLst>
            <pc:docMk/>
            <pc:sldMk cId="1909997415" sldId="492"/>
            <ac:cxnSpMk id="40" creationId="{3CF41E1B-8BB3-49EB-B623-3DA2ED0DDAE1}"/>
          </ac:cxnSpMkLst>
        </pc:cxnChg>
        <pc:cxnChg chg="add mod">
          <ac:chgData name="Shanahan, Megan" userId="e580b9bd-491f-4ffb-a7d9-3f5dc6888c54" providerId="ADAL" clId="{4708B8CF-83A5-4690-82FF-02C15FF05ECA}" dt="2021-10-27T13:51:18.133" v="962" actId="14100"/>
          <ac:cxnSpMkLst>
            <pc:docMk/>
            <pc:sldMk cId="1909997415" sldId="492"/>
            <ac:cxnSpMk id="41" creationId="{92E8D5D6-5444-4C12-A5B6-4FC3BF4E59A3}"/>
          </ac:cxnSpMkLst>
        </pc:cxnChg>
        <pc:cxnChg chg="add mod">
          <ac:chgData name="Shanahan, Megan" userId="e580b9bd-491f-4ffb-a7d9-3f5dc6888c54" providerId="ADAL" clId="{4708B8CF-83A5-4690-82FF-02C15FF05ECA}" dt="2021-10-27T13:51:18.133" v="962" actId="14100"/>
          <ac:cxnSpMkLst>
            <pc:docMk/>
            <pc:sldMk cId="1909997415" sldId="492"/>
            <ac:cxnSpMk id="45" creationId="{D5DFCE21-01CD-4A30-9B8A-CA2BB1ECE20A}"/>
          </ac:cxnSpMkLst>
        </pc:cxnChg>
        <pc:cxnChg chg="mod">
          <ac:chgData name="Shanahan, Megan" userId="e580b9bd-491f-4ffb-a7d9-3f5dc6888c54" providerId="ADAL" clId="{4708B8CF-83A5-4690-82FF-02C15FF05ECA}" dt="2021-10-27T13:50:11.324" v="957"/>
          <ac:cxnSpMkLst>
            <pc:docMk/>
            <pc:sldMk cId="1909997415" sldId="492"/>
            <ac:cxnSpMk id="54" creationId="{2B81EE75-698F-4251-B571-C907B5429AA2}"/>
          </ac:cxnSpMkLst>
        </pc:cxnChg>
        <pc:cxnChg chg="add mod">
          <ac:chgData name="Shanahan, Megan" userId="e580b9bd-491f-4ffb-a7d9-3f5dc6888c54" providerId="ADAL" clId="{4708B8CF-83A5-4690-82FF-02C15FF05ECA}" dt="2021-10-27T13:51:18.133" v="962" actId="14100"/>
          <ac:cxnSpMkLst>
            <pc:docMk/>
            <pc:sldMk cId="1909997415" sldId="492"/>
            <ac:cxnSpMk id="65" creationId="{D39D86A8-99D5-4BE1-A4AB-86D1D51AFCFD}"/>
          </ac:cxnSpMkLst>
        </pc:cxnChg>
        <pc:cxnChg chg="add mod">
          <ac:chgData name="Shanahan, Megan" userId="e580b9bd-491f-4ffb-a7d9-3f5dc6888c54" providerId="ADAL" clId="{4708B8CF-83A5-4690-82FF-02C15FF05ECA}" dt="2021-10-27T13:51:18.133" v="962" actId="14100"/>
          <ac:cxnSpMkLst>
            <pc:docMk/>
            <pc:sldMk cId="1909997415" sldId="492"/>
            <ac:cxnSpMk id="75" creationId="{E13F6B20-3873-43C2-84A7-C2668C2DF659}"/>
          </ac:cxnSpMkLst>
        </pc:cxnChg>
        <pc:cxnChg chg="add mod">
          <ac:chgData name="Shanahan, Megan" userId="e580b9bd-491f-4ffb-a7d9-3f5dc6888c54" providerId="ADAL" clId="{4708B8CF-83A5-4690-82FF-02C15FF05ECA}" dt="2021-10-27T13:51:18.133" v="962" actId="14100"/>
          <ac:cxnSpMkLst>
            <pc:docMk/>
            <pc:sldMk cId="1909997415" sldId="492"/>
            <ac:cxnSpMk id="78" creationId="{2F38E065-34E5-4786-9A31-E32333CB4657}"/>
          </ac:cxnSpMkLst>
        </pc:cxnChg>
        <pc:cxnChg chg="add mod">
          <ac:chgData name="Shanahan, Megan" userId="e580b9bd-491f-4ffb-a7d9-3f5dc6888c54" providerId="ADAL" clId="{4708B8CF-83A5-4690-82FF-02C15FF05ECA}" dt="2021-10-27T13:51:18.133" v="962" actId="14100"/>
          <ac:cxnSpMkLst>
            <pc:docMk/>
            <pc:sldMk cId="1909997415" sldId="492"/>
            <ac:cxnSpMk id="92" creationId="{05638B89-FF27-4960-A3F9-F47A0BC3FBA2}"/>
          </ac:cxnSpMkLst>
        </pc:cxnChg>
        <pc:cxnChg chg="add mod">
          <ac:chgData name="Shanahan, Megan" userId="e580b9bd-491f-4ffb-a7d9-3f5dc6888c54" providerId="ADAL" clId="{4708B8CF-83A5-4690-82FF-02C15FF05ECA}" dt="2021-10-27T13:51:18.133" v="962" actId="14100"/>
          <ac:cxnSpMkLst>
            <pc:docMk/>
            <pc:sldMk cId="1909997415" sldId="492"/>
            <ac:cxnSpMk id="93" creationId="{5AEF4F2C-F0FF-443B-9A50-E5C56CC05E08}"/>
          </ac:cxnSpMkLst>
        </pc:cxnChg>
        <pc:cxnChg chg="add mod">
          <ac:chgData name="Shanahan, Megan" userId="e580b9bd-491f-4ffb-a7d9-3f5dc6888c54" providerId="ADAL" clId="{4708B8CF-83A5-4690-82FF-02C15FF05ECA}" dt="2021-10-27T13:51:18.133" v="962" actId="14100"/>
          <ac:cxnSpMkLst>
            <pc:docMk/>
            <pc:sldMk cId="1909997415" sldId="492"/>
            <ac:cxnSpMk id="94" creationId="{5508786D-577F-44CA-BFD7-812CFE5BF582}"/>
          </ac:cxnSpMkLst>
        </pc:cxnChg>
        <pc:cxnChg chg="add mod">
          <ac:chgData name="Shanahan, Megan" userId="e580b9bd-491f-4ffb-a7d9-3f5dc6888c54" providerId="ADAL" clId="{4708B8CF-83A5-4690-82FF-02C15FF05ECA}" dt="2021-10-27T13:51:18.133" v="962" actId="14100"/>
          <ac:cxnSpMkLst>
            <pc:docMk/>
            <pc:sldMk cId="1909997415" sldId="492"/>
            <ac:cxnSpMk id="95" creationId="{D679232B-7DCF-471A-AA3C-181309012931}"/>
          </ac:cxnSpMkLst>
        </pc:cxnChg>
      </pc:sldChg>
      <pc:sldChg chg="addSp delSp modSp new mod">
        <pc:chgData name="Shanahan, Megan" userId="e580b9bd-491f-4ffb-a7d9-3f5dc6888c54" providerId="ADAL" clId="{4708B8CF-83A5-4690-82FF-02C15FF05ECA}" dt="2021-10-27T14:00:32.535" v="1049" actId="14100"/>
        <pc:sldMkLst>
          <pc:docMk/>
          <pc:sldMk cId="2576909852" sldId="493"/>
        </pc:sldMkLst>
        <pc:spChg chg="mod">
          <ac:chgData name="Shanahan, Megan" userId="e580b9bd-491f-4ffb-a7d9-3f5dc6888c54" providerId="ADAL" clId="{4708B8CF-83A5-4690-82FF-02C15FF05ECA}" dt="2021-10-27T14:00:21.016" v="1046" actId="1076"/>
          <ac:spMkLst>
            <pc:docMk/>
            <pc:sldMk cId="2576909852" sldId="493"/>
            <ac:spMk id="2" creationId="{FD708EC7-CB2F-41F2-B48F-262D8CD6F0D6}"/>
          </ac:spMkLst>
        </pc:spChg>
        <pc:spChg chg="del">
          <ac:chgData name="Shanahan, Megan" userId="e580b9bd-491f-4ffb-a7d9-3f5dc6888c54" providerId="ADAL" clId="{4708B8CF-83A5-4690-82FF-02C15FF05ECA}" dt="2021-10-27T13:59:25.960" v="1033" actId="478"/>
          <ac:spMkLst>
            <pc:docMk/>
            <pc:sldMk cId="2576909852" sldId="493"/>
            <ac:spMk id="3" creationId="{FB0A35E6-43F4-4F9B-9316-9A4E95163296}"/>
          </ac:spMkLst>
        </pc:spChg>
        <pc:spChg chg="mod">
          <ac:chgData name="Shanahan, Megan" userId="e580b9bd-491f-4ffb-a7d9-3f5dc6888c54" providerId="ADAL" clId="{4708B8CF-83A5-4690-82FF-02C15FF05ECA}" dt="2021-10-27T14:00:32.535" v="1049" actId="14100"/>
          <ac:spMkLst>
            <pc:docMk/>
            <pc:sldMk cId="2576909852" sldId="493"/>
            <ac:spMk id="4" creationId="{B227F26D-7438-4B36-A805-232043FFE2DB}"/>
          </ac:spMkLst>
        </pc:spChg>
        <pc:graphicFrameChg chg="add mod modGraphic">
          <ac:chgData name="Shanahan, Megan" userId="e580b9bd-491f-4ffb-a7d9-3f5dc6888c54" providerId="ADAL" clId="{4708B8CF-83A5-4690-82FF-02C15FF05ECA}" dt="2021-10-27T14:00:32.535" v="1049" actId="14100"/>
          <ac:graphicFrameMkLst>
            <pc:docMk/>
            <pc:sldMk cId="2576909852" sldId="493"/>
            <ac:graphicFrameMk id="5" creationId="{9D2BDD69-0F63-4DB8-A9C4-FF30D07EE03A}"/>
          </ac:graphicFrameMkLst>
        </pc:graphicFrameChg>
        <pc:graphicFrameChg chg="add mod modGraphic">
          <ac:chgData name="Shanahan, Megan" userId="e580b9bd-491f-4ffb-a7d9-3f5dc6888c54" providerId="ADAL" clId="{4708B8CF-83A5-4690-82FF-02C15FF05ECA}" dt="2021-10-27T14:00:32.535" v="1049" actId="14100"/>
          <ac:graphicFrameMkLst>
            <pc:docMk/>
            <pc:sldMk cId="2576909852" sldId="493"/>
            <ac:graphicFrameMk id="6" creationId="{081C0FA7-DE87-4895-8646-71CA17087C87}"/>
          </ac:graphicFrameMkLst>
        </pc:graphicFrameChg>
      </pc:sldChg>
      <pc:sldChg chg="addSp delSp modSp add del mod ord">
        <pc:chgData name="Shanahan, Megan" userId="e580b9bd-491f-4ffb-a7d9-3f5dc6888c54" providerId="ADAL" clId="{4708B8CF-83A5-4690-82FF-02C15FF05ECA}" dt="2021-10-27T13:58:46.222" v="1031" actId="47"/>
        <pc:sldMkLst>
          <pc:docMk/>
          <pc:sldMk cId="3560173913" sldId="494"/>
        </pc:sldMkLst>
        <pc:spChg chg="del">
          <ac:chgData name="Shanahan, Megan" userId="e580b9bd-491f-4ffb-a7d9-3f5dc6888c54" providerId="ADAL" clId="{4708B8CF-83A5-4690-82FF-02C15FF05ECA}" dt="2021-10-27T13:54:37.304" v="971" actId="478"/>
          <ac:spMkLst>
            <pc:docMk/>
            <pc:sldMk cId="3560173913" sldId="494"/>
            <ac:spMk id="3" creationId="{00000000-0000-0000-0000-000000000000}"/>
          </ac:spMkLst>
        </pc:spChg>
        <pc:spChg chg="mod">
          <ac:chgData name="Shanahan, Megan" userId="e580b9bd-491f-4ffb-a7d9-3f5dc6888c54" providerId="ADAL" clId="{4708B8CF-83A5-4690-82FF-02C15FF05ECA}" dt="2021-10-27T13:54:40.713" v="972" actId="1076"/>
          <ac:spMkLst>
            <pc:docMk/>
            <pc:sldMk cId="3560173913" sldId="494"/>
            <ac:spMk id="11" creationId="{E3178E4C-1259-1943-8CB4-C222AF264339}"/>
          </ac:spMkLst>
        </pc:spChg>
        <pc:spChg chg="del">
          <ac:chgData name="Shanahan, Megan" userId="e580b9bd-491f-4ffb-a7d9-3f5dc6888c54" providerId="ADAL" clId="{4708B8CF-83A5-4690-82FF-02C15FF05ECA}" dt="2021-10-27T13:54:37.304" v="971" actId="478"/>
          <ac:spMkLst>
            <pc:docMk/>
            <pc:sldMk cId="3560173913" sldId="494"/>
            <ac:spMk id="15" creationId="{00000000-0000-0000-0000-000000000000}"/>
          </ac:spMkLst>
        </pc:spChg>
        <pc:picChg chg="add mod">
          <ac:chgData name="Shanahan, Megan" userId="e580b9bd-491f-4ffb-a7d9-3f5dc6888c54" providerId="ADAL" clId="{4708B8CF-83A5-4690-82FF-02C15FF05ECA}" dt="2021-10-27T13:54:52.552" v="975" actId="1076"/>
          <ac:picMkLst>
            <pc:docMk/>
            <pc:sldMk cId="3560173913" sldId="494"/>
            <ac:picMk id="7" creationId="{302B4F6E-CF93-4ECE-A639-499AD8842118}"/>
          </ac:picMkLst>
        </pc:picChg>
      </pc:sldChg>
      <pc:sldChg chg="addSp delSp modSp new mod ord">
        <pc:chgData name="Shanahan, Megan" userId="e580b9bd-491f-4ffb-a7d9-3f5dc6888c54" providerId="ADAL" clId="{4708B8CF-83A5-4690-82FF-02C15FF05ECA}" dt="2021-10-27T16:24:25.612" v="1302" actId="208"/>
        <pc:sldMkLst>
          <pc:docMk/>
          <pc:sldMk cId="1282956305" sldId="495"/>
        </pc:sldMkLst>
        <pc:spChg chg="mod">
          <ac:chgData name="Shanahan, Megan" userId="e580b9bd-491f-4ffb-a7d9-3f5dc6888c54" providerId="ADAL" clId="{4708B8CF-83A5-4690-82FF-02C15FF05ECA}" dt="2021-10-27T13:55:07.705" v="979"/>
          <ac:spMkLst>
            <pc:docMk/>
            <pc:sldMk cId="1282956305" sldId="495"/>
            <ac:spMk id="2" creationId="{F3252CCB-BB1F-485D-807A-CC47B798A1C0}"/>
          </ac:spMkLst>
        </pc:spChg>
        <pc:spChg chg="mod">
          <ac:chgData name="Shanahan, Megan" userId="e580b9bd-491f-4ffb-a7d9-3f5dc6888c54" providerId="ADAL" clId="{4708B8CF-83A5-4690-82FF-02C15FF05ECA}" dt="2021-10-27T13:56:21.745" v="1004" actId="14100"/>
          <ac:spMkLst>
            <pc:docMk/>
            <pc:sldMk cId="1282956305" sldId="495"/>
            <ac:spMk id="3" creationId="{FC1C37A1-73C7-4A15-971F-CC296E3F13ED}"/>
          </ac:spMkLst>
        </pc:spChg>
        <pc:spChg chg="add del mod">
          <ac:chgData name="Shanahan, Megan" userId="e580b9bd-491f-4ffb-a7d9-3f5dc6888c54" providerId="ADAL" clId="{4708B8CF-83A5-4690-82FF-02C15FF05ECA}" dt="2021-10-27T13:55:59.499" v="1000" actId="478"/>
          <ac:spMkLst>
            <pc:docMk/>
            <pc:sldMk cId="1282956305" sldId="495"/>
            <ac:spMk id="5" creationId="{09B43030-3F13-46B6-B40C-3E47840FA7F4}"/>
          </ac:spMkLst>
        </pc:spChg>
        <pc:spChg chg="add del mod">
          <ac:chgData name="Shanahan, Megan" userId="e580b9bd-491f-4ffb-a7d9-3f5dc6888c54" providerId="ADAL" clId="{4708B8CF-83A5-4690-82FF-02C15FF05ECA}" dt="2021-10-27T13:55:59.499" v="1000" actId="478"/>
          <ac:spMkLst>
            <pc:docMk/>
            <pc:sldMk cId="1282956305" sldId="495"/>
            <ac:spMk id="6" creationId="{1F75D041-DCB1-4C33-AFB7-20398CCFEE3A}"/>
          </ac:spMkLst>
        </pc:spChg>
        <pc:spChg chg="add del mod">
          <ac:chgData name="Shanahan, Megan" userId="e580b9bd-491f-4ffb-a7d9-3f5dc6888c54" providerId="ADAL" clId="{4708B8CF-83A5-4690-82FF-02C15FF05ECA}" dt="2021-10-27T13:55:59.499" v="1000" actId="478"/>
          <ac:spMkLst>
            <pc:docMk/>
            <pc:sldMk cId="1282956305" sldId="495"/>
            <ac:spMk id="7" creationId="{D6A23D0A-F363-493A-8766-D15367B38D35}"/>
          </ac:spMkLst>
        </pc:spChg>
        <pc:spChg chg="add del mod">
          <ac:chgData name="Shanahan, Megan" userId="e580b9bd-491f-4ffb-a7d9-3f5dc6888c54" providerId="ADAL" clId="{4708B8CF-83A5-4690-82FF-02C15FF05ECA}" dt="2021-10-27T13:55:59.499" v="1000" actId="478"/>
          <ac:spMkLst>
            <pc:docMk/>
            <pc:sldMk cId="1282956305" sldId="495"/>
            <ac:spMk id="9" creationId="{48FC948E-39B4-46BF-9050-3F76BB34FA18}"/>
          </ac:spMkLst>
        </pc:spChg>
        <pc:spChg chg="add del mod">
          <ac:chgData name="Shanahan, Megan" userId="e580b9bd-491f-4ffb-a7d9-3f5dc6888c54" providerId="ADAL" clId="{4708B8CF-83A5-4690-82FF-02C15FF05ECA}" dt="2021-10-27T13:55:59.499" v="1000" actId="478"/>
          <ac:spMkLst>
            <pc:docMk/>
            <pc:sldMk cId="1282956305" sldId="495"/>
            <ac:spMk id="10" creationId="{DCA825E7-1F2D-4E29-B163-8D94C20F0149}"/>
          </ac:spMkLst>
        </pc:spChg>
        <pc:spChg chg="add del mod">
          <ac:chgData name="Shanahan, Megan" userId="e580b9bd-491f-4ffb-a7d9-3f5dc6888c54" providerId="ADAL" clId="{4708B8CF-83A5-4690-82FF-02C15FF05ECA}" dt="2021-10-27T13:55:59.499" v="1000" actId="478"/>
          <ac:spMkLst>
            <pc:docMk/>
            <pc:sldMk cId="1282956305" sldId="495"/>
            <ac:spMk id="12" creationId="{6A9497D2-973B-4A64-9318-141BE93715AC}"/>
          </ac:spMkLst>
        </pc:spChg>
        <pc:spChg chg="add del mod">
          <ac:chgData name="Shanahan, Megan" userId="e580b9bd-491f-4ffb-a7d9-3f5dc6888c54" providerId="ADAL" clId="{4708B8CF-83A5-4690-82FF-02C15FF05ECA}" dt="2021-10-27T13:55:59.499" v="1000" actId="478"/>
          <ac:spMkLst>
            <pc:docMk/>
            <pc:sldMk cId="1282956305" sldId="495"/>
            <ac:spMk id="13" creationId="{1631F96B-6602-4531-8069-8DBBCFFDD3E8}"/>
          </ac:spMkLst>
        </pc:spChg>
        <pc:spChg chg="add del mod">
          <ac:chgData name="Shanahan, Megan" userId="e580b9bd-491f-4ffb-a7d9-3f5dc6888c54" providerId="ADAL" clId="{4708B8CF-83A5-4690-82FF-02C15FF05ECA}" dt="2021-10-27T13:55:59.499" v="1000" actId="478"/>
          <ac:spMkLst>
            <pc:docMk/>
            <pc:sldMk cId="1282956305" sldId="495"/>
            <ac:spMk id="14" creationId="{37F75815-70E3-4479-A223-12C087D29A51}"/>
          </ac:spMkLst>
        </pc:spChg>
        <pc:spChg chg="add del mod">
          <ac:chgData name="Shanahan, Megan" userId="e580b9bd-491f-4ffb-a7d9-3f5dc6888c54" providerId="ADAL" clId="{4708B8CF-83A5-4690-82FF-02C15FF05ECA}" dt="2021-10-27T13:55:59.499" v="1000" actId="478"/>
          <ac:spMkLst>
            <pc:docMk/>
            <pc:sldMk cId="1282956305" sldId="495"/>
            <ac:spMk id="16" creationId="{0DDC6CB6-F629-4685-84A4-1F28A8987DC1}"/>
          </ac:spMkLst>
        </pc:spChg>
        <pc:spChg chg="add del mod">
          <ac:chgData name="Shanahan, Megan" userId="e580b9bd-491f-4ffb-a7d9-3f5dc6888c54" providerId="ADAL" clId="{4708B8CF-83A5-4690-82FF-02C15FF05ECA}" dt="2021-10-27T13:55:59.499" v="1000" actId="478"/>
          <ac:spMkLst>
            <pc:docMk/>
            <pc:sldMk cId="1282956305" sldId="495"/>
            <ac:spMk id="17" creationId="{32019244-1521-4EC2-A85D-B205C08BE873}"/>
          </ac:spMkLst>
        </pc:spChg>
        <pc:spChg chg="add mod">
          <ac:chgData name="Shanahan, Megan" userId="e580b9bd-491f-4ffb-a7d9-3f5dc6888c54" providerId="ADAL" clId="{4708B8CF-83A5-4690-82FF-02C15FF05ECA}" dt="2021-10-27T16:24:25.612" v="1302" actId="208"/>
          <ac:spMkLst>
            <pc:docMk/>
            <pc:sldMk cId="1282956305" sldId="495"/>
            <ac:spMk id="20" creationId="{A44C3967-2182-4672-8CF4-AC5F5E7EFF42}"/>
          </ac:spMkLst>
        </pc:spChg>
        <pc:spChg chg="add mod">
          <ac:chgData name="Shanahan, Megan" userId="e580b9bd-491f-4ffb-a7d9-3f5dc6888c54" providerId="ADAL" clId="{4708B8CF-83A5-4690-82FF-02C15FF05ECA}" dt="2021-10-27T13:56:10.979" v="1002" actId="1076"/>
          <ac:spMkLst>
            <pc:docMk/>
            <pc:sldMk cId="1282956305" sldId="495"/>
            <ac:spMk id="21" creationId="{735D59E8-B275-4451-A0AD-765F49275D58}"/>
          </ac:spMkLst>
        </pc:spChg>
        <pc:spChg chg="add mod">
          <ac:chgData name="Shanahan, Megan" userId="e580b9bd-491f-4ffb-a7d9-3f5dc6888c54" providerId="ADAL" clId="{4708B8CF-83A5-4690-82FF-02C15FF05ECA}" dt="2021-10-27T13:56:10.979" v="1002" actId="1076"/>
          <ac:spMkLst>
            <pc:docMk/>
            <pc:sldMk cId="1282956305" sldId="495"/>
            <ac:spMk id="22" creationId="{94BCCCF0-AEAE-4A16-8017-CCEF08C59680}"/>
          </ac:spMkLst>
        </pc:spChg>
        <pc:spChg chg="add mod">
          <ac:chgData name="Shanahan, Megan" userId="e580b9bd-491f-4ffb-a7d9-3f5dc6888c54" providerId="ADAL" clId="{4708B8CF-83A5-4690-82FF-02C15FF05ECA}" dt="2021-10-27T13:56:10.979" v="1002" actId="1076"/>
          <ac:spMkLst>
            <pc:docMk/>
            <pc:sldMk cId="1282956305" sldId="495"/>
            <ac:spMk id="23" creationId="{FB06EAB4-45C4-49CE-924C-95C95B794AC2}"/>
          </ac:spMkLst>
        </pc:spChg>
        <pc:spChg chg="add mod">
          <ac:chgData name="Shanahan, Megan" userId="e580b9bd-491f-4ffb-a7d9-3f5dc6888c54" providerId="ADAL" clId="{4708B8CF-83A5-4690-82FF-02C15FF05ECA}" dt="2021-10-27T13:56:10.979" v="1002" actId="1076"/>
          <ac:spMkLst>
            <pc:docMk/>
            <pc:sldMk cId="1282956305" sldId="495"/>
            <ac:spMk id="24" creationId="{531275D2-476C-4022-BAE5-6F5F85E0EFF2}"/>
          </ac:spMkLst>
        </pc:spChg>
        <pc:spChg chg="add mod">
          <ac:chgData name="Shanahan, Megan" userId="e580b9bd-491f-4ffb-a7d9-3f5dc6888c54" providerId="ADAL" clId="{4708B8CF-83A5-4690-82FF-02C15FF05ECA}" dt="2021-10-27T13:56:10.979" v="1002" actId="1076"/>
          <ac:spMkLst>
            <pc:docMk/>
            <pc:sldMk cId="1282956305" sldId="495"/>
            <ac:spMk id="25" creationId="{5AE05276-4736-4D5C-B37B-D9B28DC37B40}"/>
          </ac:spMkLst>
        </pc:spChg>
        <pc:spChg chg="add mod">
          <ac:chgData name="Shanahan, Megan" userId="e580b9bd-491f-4ffb-a7d9-3f5dc6888c54" providerId="ADAL" clId="{4708B8CF-83A5-4690-82FF-02C15FF05ECA}" dt="2021-10-27T13:56:10.979" v="1002" actId="1076"/>
          <ac:spMkLst>
            <pc:docMk/>
            <pc:sldMk cId="1282956305" sldId="495"/>
            <ac:spMk id="26" creationId="{906E2EE3-FBD9-45A1-A02D-3DFA55EBAC0F}"/>
          </ac:spMkLst>
        </pc:spChg>
        <pc:spChg chg="add mod">
          <ac:chgData name="Shanahan, Megan" userId="e580b9bd-491f-4ffb-a7d9-3f5dc6888c54" providerId="ADAL" clId="{4708B8CF-83A5-4690-82FF-02C15FF05ECA}" dt="2021-10-27T13:56:10.979" v="1002" actId="1076"/>
          <ac:spMkLst>
            <pc:docMk/>
            <pc:sldMk cId="1282956305" sldId="495"/>
            <ac:spMk id="28" creationId="{2267564B-0124-425F-8017-60592EFBDA00}"/>
          </ac:spMkLst>
        </pc:spChg>
        <pc:spChg chg="add mod">
          <ac:chgData name="Shanahan, Megan" userId="e580b9bd-491f-4ffb-a7d9-3f5dc6888c54" providerId="ADAL" clId="{4708B8CF-83A5-4690-82FF-02C15FF05ECA}" dt="2021-10-27T13:56:10.979" v="1002" actId="1076"/>
          <ac:spMkLst>
            <pc:docMk/>
            <pc:sldMk cId="1282956305" sldId="495"/>
            <ac:spMk id="29" creationId="{E3897E20-EA54-465C-B27F-CA425846AFB8}"/>
          </ac:spMkLst>
        </pc:spChg>
        <pc:spChg chg="add mod">
          <ac:chgData name="Shanahan, Megan" userId="e580b9bd-491f-4ffb-a7d9-3f5dc6888c54" providerId="ADAL" clId="{4708B8CF-83A5-4690-82FF-02C15FF05ECA}" dt="2021-10-27T13:56:10.979" v="1002" actId="1076"/>
          <ac:spMkLst>
            <pc:docMk/>
            <pc:sldMk cId="1282956305" sldId="495"/>
            <ac:spMk id="31" creationId="{44ACF5B3-8772-4386-A798-A9BD5E3A4885}"/>
          </ac:spMkLst>
        </pc:spChg>
        <pc:spChg chg="add mod">
          <ac:chgData name="Shanahan, Megan" userId="e580b9bd-491f-4ffb-a7d9-3f5dc6888c54" providerId="ADAL" clId="{4708B8CF-83A5-4690-82FF-02C15FF05ECA}" dt="2021-10-27T13:56:10.979" v="1002" actId="1076"/>
          <ac:spMkLst>
            <pc:docMk/>
            <pc:sldMk cId="1282956305" sldId="495"/>
            <ac:spMk id="32" creationId="{7B92FEB0-2640-4743-910B-C1CB4FB3D7FB}"/>
          </ac:spMkLst>
        </pc:spChg>
        <pc:spChg chg="add mod">
          <ac:chgData name="Shanahan, Megan" userId="e580b9bd-491f-4ffb-a7d9-3f5dc6888c54" providerId="ADAL" clId="{4708B8CF-83A5-4690-82FF-02C15FF05ECA}" dt="2021-10-27T13:56:10.979" v="1002" actId="1076"/>
          <ac:spMkLst>
            <pc:docMk/>
            <pc:sldMk cId="1282956305" sldId="495"/>
            <ac:spMk id="33" creationId="{91A7B33D-E106-4154-87BE-4B779989397B}"/>
          </ac:spMkLst>
        </pc:spChg>
        <pc:spChg chg="add mod">
          <ac:chgData name="Shanahan, Megan" userId="e580b9bd-491f-4ffb-a7d9-3f5dc6888c54" providerId="ADAL" clId="{4708B8CF-83A5-4690-82FF-02C15FF05ECA}" dt="2021-10-27T13:56:10.979" v="1002" actId="1076"/>
          <ac:spMkLst>
            <pc:docMk/>
            <pc:sldMk cId="1282956305" sldId="495"/>
            <ac:spMk id="35" creationId="{DAA203A5-7903-4B45-8C4F-8EC9DDEFCAE0}"/>
          </ac:spMkLst>
        </pc:spChg>
        <pc:spChg chg="add mod">
          <ac:chgData name="Shanahan, Megan" userId="e580b9bd-491f-4ffb-a7d9-3f5dc6888c54" providerId="ADAL" clId="{4708B8CF-83A5-4690-82FF-02C15FF05ECA}" dt="2021-10-27T13:56:10.979" v="1002" actId="1076"/>
          <ac:spMkLst>
            <pc:docMk/>
            <pc:sldMk cId="1282956305" sldId="495"/>
            <ac:spMk id="36" creationId="{2672EC80-EA99-4227-B1AD-97B5200255E1}"/>
          </ac:spMkLst>
        </pc:spChg>
        <pc:picChg chg="add del mod">
          <ac:chgData name="Shanahan, Megan" userId="e580b9bd-491f-4ffb-a7d9-3f5dc6888c54" providerId="ADAL" clId="{4708B8CF-83A5-4690-82FF-02C15FF05ECA}" dt="2021-10-27T13:55:59.499" v="1000" actId="478"/>
          <ac:picMkLst>
            <pc:docMk/>
            <pc:sldMk cId="1282956305" sldId="495"/>
            <ac:picMk id="8" creationId="{67F0E80C-9A42-498F-90E8-0ECE41BF179A}"/>
          </ac:picMkLst>
        </pc:picChg>
        <pc:picChg chg="add del mod">
          <ac:chgData name="Shanahan, Megan" userId="e580b9bd-491f-4ffb-a7d9-3f5dc6888c54" providerId="ADAL" clId="{4708B8CF-83A5-4690-82FF-02C15FF05ECA}" dt="2021-10-27T13:55:59.499" v="1000" actId="478"/>
          <ac:picMkLst>
            <pc:docMk/>
            <pc:sldMk cId="1282956305" sldId="495"/>
            <ac:picMk id="11" creationId="{F0749A81-AEB5-4D47-AB31-6FD8A51EF89F}"/>
          </ac:picMkLst>
        </pc:picChg>
        <pc:picChg chg="add del mod">
          <ac:chgData name="Shanahan, Megan" userId="e580b9bd-491f-4ffb-a7d9-3f5dc6888c54" providerId="ADAL" clId="{4708B8CF-83A5-4690-82FF-02C15FF05ECA}" dt="2021-10-27T13:55:59.499" v="1000" actId="478"/>
          <ac:picMkLst>
            <pc:docMk/>
            <pc:sldMk cId="1282956305" sldId="495"/>
            <ac:picMk id="15" creationId="{38C36454-51FB-4F8B-ADAB-FD15F2D3F54E}"/>
          </ac:picMkLst>
        </pc:picChg>
        <pc:picChg chg="add del mod">
          <ac:chgData name="Shanahan, Megan" userId="e580b9bd-491f-4ffb-a7d9-3f5dc6888c54" providerId="ADAL" clId="{4708B8CF-83A5-4690-82FF-02C15FF05ECA}" dt="2021-10-27T13:55:59.499" v="1000" actId="478"/>
          <ac:picMkLst>
            <pc:docMk/>
            <pc:sldMk cId="1282956305" sldId="495"/>
            <ac:picMk id="18" creationId="{D492D35F-FFD3-48BA-A24A-D4A6F07273B2}"/>
          </ac:picMkLst>
        </pc:picChg>
        <pc:picChg chg="add del mod">
          <ac:chgData name="Shanahan, Megan" userId="e580b9bd-491f-4ffb-a7d9-3f5dc6888c54" providerId="ADAL" clId="{4708B8CF-83A5-4690-82FF-02C15FF05ECA}" dt="2021-10-27T13:55:59.499" v="1000" actId="478"/>
          <ac:picMkLst>
            <pc:docMk/>
            <pc:sldMk cId="1282956305" sldId="495"/>
            <ac:picMk id="19" creationId="{6C9E1D44-61D1-46B0-9E38-52778FDEB98E}"/>
          </ac:picMkLst>
        </pc:picChg>
        <pc:picChg chg="add mod">
          <ac:chgData name="Shanahan, Megan" userId="e580b9bd-491f-4ffb-a7d9-3f5dc6888c54" providerId="ADAL" clId="{4708B8CF-83A5-4690-82FF-02C15FF05ECA}" dt="2021-10-27T13:56:10.979" v="1002" actId="1076"/>
          <ac:picMkLst>
            <pc:docMk/>
            <pc:sldMk cId="1282956305" sldId="495"/>
            <ac:picMk id="27" creationId="{EED09760-EEB8-4C37-B172-C4AEAA552ED3}"/>
          </ac:picMkLst>
        </pc:picChg>
        <pc:picChg chg="add mod">
          <ac:chgData name="Shanahan, Megan" userId="e580b9bd-491f-4ffb-a7d9-3f5dc6888c54" providerId="ADAL" clId="{4708B8CF-83A5-4690-82FF-02C15FF05ECA}" dt="2021-10-27T13:56:10.979" v="1002" actId="1076"/>
          <ac:picMkLst>
            <pc:docMk/>
            <pc:sldMk cId="1282956305" sldId="495"/>
            <ac:picMk id="30" creationId="{BC918D7C-DBF4-410A-BC85-91DEF6C1AAFE}"/>
          </ac:picMkLst>
        </pc:picChg>
        <pc:picChg chg="add mod">
          <ac:chgData name="Shanahan, Megan" userId="e580b9bd-491f-4ffb-a7d9-3f5dc6888c54" providerId="ADAL" clId="{4708B8CF-83A5-4690-82FF-02C15FF05ECA}" dt="2021-10-27T13:56:10.979" v="1002" actId="1076"/>
          <ac:picMkLst>
            <pc:docMk/>
            <pc:sldMk cId="1282956305" sldId="495"/>
            <ac:picMk id="34" creationId="{91B8273B-4D21-4BB9-9F98-DED28D44E9D5}"/>
          </ac:picMkLst>
        </pc:picChg>
        <pc:picChg chg="add mod">
          <ac:chgData name="Shanahan, Megan" userId="e580b9bd-491f-4ffb-a7d9-3f5dc6888c54" providerId="ADAL" clId="{4708B8CF-83A5-4690-82FF-02C15FF05ECA}" dt="2021-10-27T13:56:10.979" v="1002" actId="1076"/>
          <ac:picMkLst>
            <pc:docMk/>
            <pc:sldMk cId="1282956305" sldId="495"/>
            <ac:picMk id="37" creationId="{13EB6A53-3624-469F-A346-6080C83D7DA0}"/>
          </ac:picMkLst>
        </pc:picChg>
        <pc:picChg chg="add mod">
          <ac:chgData name="Shanahan, Megan" userId="e580b9bd-491f-4ffb-a7d9-3f5dc6888c54" providerId="ADAL" clId="{4708B8CF-83A5-4690-82FF-02C15FF05ECA}" dt="2021-10-27T13:56:10.979" v="1002" actId="1076"/>
          <ac:picMkLst>
            <pc:docMk/>
            <pc:sldMk cId="1282956305" sldId="495"/>
            <ac:picMk id="38" creationId="{AC0E65BF-4ADD-4610-BDAC-568FC4518B13}"/>
          </ac:picMkLst>
        </pc:picChg>
      </pc:sldChg>
      <pc:sldChg chg="addSp delSp modSp new mod">
        <pc:chgData name="Shanahan, Megan" userId="e580b9bd-491f-4ffb-a7d9-3f5dc6888c54" providerId="ADAL" clId="{4708B8CF-83A5-4690-82FF-02C15FF05ECA}" dt="2021-10-27T13:57:03.520" v="1012" actId="1076"/>
        <pc:sldMkLst>
          <pc:docMk/>
          <pc:sldMk cId="3473145975" sldId="496"/>
        </pc:sldMkLst>
        <pc:spChg chg="mod">
          <ac:chgData name="Shanahan, Megan" userId="e580b9bd-491f-4ffb-a7d9-3f5dc6888c54" providerId="ADAL" clId="{4708B8CF-83A5-4690-82FF-02C15FF05ECA}" dt="2021-10-27T13:56:41.194" v="1007" actId="20577"/>
          <ac:spMkLst>
            <pc:docMk/>
            <pc:sldMk cId="3473145975" sldId="496"/>
            <ac:spMk id="2" creationId="{5D47C3F4-4E9E-4DDB-A1A6-C71C6A9C83F4}"/>
          </ac:spMkLst>
        </pc:spChg>
        <pc:spChg chg="del">
          <ac:chgData name="Shanahan, Megan" userId="e580b9bd-491f-4ffb-a7d9-3f5dc6888c54" providerId="ADAL" clId="{4708B8CF-83A5-4690-82FF-02C15FF05ECA}" dt="2021-10-27T13:56:46.833" v="1008" actId="478"/>
          <ac:spMkLst>
            <pc:docMk/>
            <pc:sldMk cId="3473145975" sldId="496"/>
            <ac:spMk id="3" creationId="{4E05A694-958D-4012-831E-E1CA8EF5B390}"/>
          </ac:spMkLst>
        </pc:spChg>
        <pc:picChg chg="add mod">
          <ac:chgData name="Shanahan, Megan" userId="e580b9bd-491f-4ffb-a7d9-3f5dc6888c54" providerId="ADAL" clId="{4708B8CF-83A5-4690-82FF-02C15FF05ECA}" dt="2021-10-27T13:57:03.520" v="1012" actId="1076"/>
          <ac:picMkLst>
            <pc:docMk/>
            <pc:sldMk cId="3473145975" sldId="496"/>
            <ac:picMk id="5" creationId="{9490E819-C8DA-449B-8B4D-51A340FE85D0}"/>
          </ac:picMkLst>
        </pc:picChg>
      </pc:sldChg>
      <pc:sldChg chg="addSp delSp modSp new mod">
        <pc:chgData name="Shanahan, Megan" userId="e580b9bd-491f-4ffb-a7d9-3f5dc6888c54" providerId="ADAL" clId="{4708B8CF-83A5-4690-82FF-02C15FF05ECA}" dt="2021-10-29T20:04:37.607" v="1743" actId="14100"/>
        <pc:sldMkLst>
          <pc:docMk/>
          <pc:sldMk cId="584080111" sldId="497"/>
        </pc:sldMkLst>
        <pc:spChg chg="mod">
          <ac:chgData name="Shanahan, Megan" userId="e580b9bd-491f-4ffb-a7d9-3f5dc6888c54" providerId="ADAL" clId="{4708B8CF-83A5-4690-82FF-02C15FF05ECA}" dt="2021-10-27T13:58:07.296" v="1025" actId="1076"/>
          <ac:spMkLst>
            <pc:docMk/>
            <pc:sldMk cId="584080111" sldId="497"/>
            <ac:spMk id="2" creationId="{A13E6275-4271-40A8-A032-883AAB0D8347}"/>
          </ac:spMkLst>
        </pc:spChg>
        <pc:spChg chg="del">
          <ac:chgData name="Shanahan, Megan" userId="e580b9bd-491f-4ffb-a7d9-3f5dc6888c54" providerId="ADAL" clId="{4708B8CF-83A5-4690-82FF-02C15FF05ECA}" dt="2021-10-27T13:57:38.489" v="1017" actId="478"/>
          <ac:spMkLst>
            <pc:docMk/>
            <pc:sldMk cId="584080111" sldId="497"/>
            <ac:spMk id="3" creationId="{BC7F9733-E141-49D8-8D2E-99398D0C6DED}"/>
          </ac:spMkLst>
        </pc:spChg>
        <pc:spChg chg="mod">
          <ac:chgData name="Shanahan, Megan" userId="e580b9bd-491f-4ffb-a7d9-3f5dc6888c54" providerId="ADAL" clId="{4708B8CF-83A5-4690-82FF-02C15FF05ECA}" dt="2021-10-27T13:57:27.047" v="1015"/>
          <ac:spMkLst>
            <pc:docMk/>
            <pc:sldMk cId="584080111" sldId="497"/>
            <ac:spMk id="7" creationId="{AE2039C6-A15A-44FE-921D-10EC8A7FAB3A}"/>
          </ac:spMkLst>
        </pc:spChg>
        <pc:spChg chg="mod">
          <ac:chgData name="Shanahan, Megan" userId="e580b9bd-491f-4ffb-a7d9-3f5dc6888c54" providerId="ADAL" clId="{4708B8CF-83A5-4690-82FF-02C15FF05ECA}" dt="2021-10-27T13:57:27.047" v="1015"/>
          <ac:spMkLst>
            <pc:docMk/>
            <pc:sldMk cId="584080111" sldId="497"/>
            <ac:spMk id="10" creationId="{4DA53275-C7A4-44BF-8945-80C51413EA94}"/>
          </ac:spMkLst>
        </pc:spChg>
        <pc:spChg chg="add mod">
          <ac:chgData name="Shanahan, Megan" userId="e580b9bd-491f-4ffb-a7d9-3f5dc6888c54" providerId="ADAL" clId="{4708B8CF-83A5-4690-82FF-02C15FF05ECA}" dt="2021-10-27T13:57:47.255" v="1020" actId="1076"/>
          <ac:spMkLst>
            <pc:docMk/>
            <pc:sldMk cId="584080111" sldId="497"/>
            <ac:spMk id="16" creationId="{1F8EA0F5-6493-42F7-B76A-6EBDB76A8B77}"/>
          </ac:spMkLst>
        </pc:spChg>
        <pc:spChg chg="add mod">
          <ac:chgData name="Shanahan, Megan" userId="e580b9bd-491f-4ffb-a7d9-3f5dc6888c54" providerId="ADAL" clId="{4708B8CF-83A5-4690-82FF-02C15FF05ECA}" dt="2021-10-27T13:57:47.255" v="1020" actId="1076"/>
          <ac:spMkLst>
            <pc:docMk/>
            <pc:sldMk cId="584080111" sldId="497"/>
            <ac:spMk id="17" creationId="{C8220856-ECC0-4AD4-BADB-19C23D1E132C}"/>
          </ac:spMkLst>
        </pc:spChg>
        <pc:spChg chg="add mod">
          <ac:chgData name="Shanahan, Megan" userId="e580b9bd-491f-4ffb-a7d9-3f5dc6888c54" providerId="ADAL" clId="{4708B8CF-83A5-4690-82FF-02C15FF05ECA}" dt="2021-10-27T13:57:47.255" v="1020" actId="1076"/>
          <ac:spMkLst>
            <pc:docMk/>
            <pc:sldMk cId="584080111" sldId="497"/>
            <ac:spMk id="18" creationId="{9E8817D5-0FB0-47A5-B53E-069B6D7BC57C}"/>
          </ac:spMkLst>
        </pc:spChg>
        <pc:spChg chg="add mod">
          <ac:chgData name="Shanahan, Megan" userId="e580b9bd-491f-4ffb-a7d9-3f5dc6888c54" providerId="ADAL" clId="{4708B8CF-83A5-4690-82FF-02C15FF05ECA}" dt="2021-10-27T13:57:59.912" v="1024" actId="1076"/>
          <ac:spMkLst>
            <pc:docMk/>
            <pc:sldMk cId="584080111" sldId="497"/>
            <ac:spMk id="19" creationId="{89D61101-CFD1-4B5B-991C-C1476188FC4B}"/>
          </ac:spMkLst>
        </pc:spChg>
        <pc:spChg chg="add mod">
          <ac:chgData name="Shanahan, Megan" userId="e580b9bd-491f-4ffb-a7d9-3f5dc6888c54" providerId="ADAL" clId="{4708B8CF-83A5-4690-82FF-02C15FF05ECA}" dt="2021-10-27T13:57:47.255" v="1020" actId="1076"/>
          <ac:spMkLst>
            <pc:docMk/>
            <pc:sldMk cId="584080111" sldId="497"/>
            <ac:spMk id="20" creationId="{AE18AF7E-60BC-4F3C-B262-00C53ABD0EA7}"/>
          </ac:spMkLst>
        </pc:spChg>
        <pc:spChg chg="add mod">
          <ac:chgData name="Shanahan, Megan" userId="e580b9bd-491f-4ffb-a7d9-3f5dc6888c54" providerId="ADAL" clId="{4708B8CF-83A5-4690-82FF-02C15FF05ECA}" dt="2021-10-27T13:57:47.255" v="1020" actId="1076"/>
          <ac:spMkLst>
            <pc:docMk/>
            <pc:sldMk cId="584080111" sldId="497"/>
            <ac:spMk id="21" creationId="{E3CB9758-D553-42A3-9AB8-22A8B295238E}"/>
          </ac:spMkLst>
        </pc:spChg>
        <pc:spChg chg="add mod">
          <ac:chgData name="Shanahan, Megan" userId="e580b9bd-491f-4ffb-a7d9-3f5dc6888c54" providerId="ADAL" clId="{4708B8CF-83A5-4690-82FF-02C15FF05ECA}" dt="2021-10-29T20:04:37.607" v="1743" actId="14100"/>
          <ac:spMkLst>
            <pc:docMk/>
            <pc:sldMk cId="584080111" sldId="497"/>
            <ac:spMk id="22" creationId="{50E393E0-5721-4686-8FAC-B7E2CEC5E606}"/>
          </ac:spMkLst>
        </pc:spChg>
        <pc:spChg chg="add mod">
          <ac:chgData name="Shanahan, Megan" userId="e580b9bd-491f-4ffb-a7d9-3f5dc6888c54" providerId="ADAL" clId="{4708B8CF-83A5-4690-82FF-02C15FF05ECA}" dt="2021-10-29T20:04:30.267" v="1742" actId="14100"/>
          <ac:spMkLst>
            <pc:docMk/>
            <pc:sldMk cId="584080111" sldId="497"/>
            <ac:spMk id="23" creationId="{4290AC15-84CB-47C2-B8F9-F128BFCD2A94}"/>
          </ac:spMkLst>
        </pc:spChg>
        <pc:spChg chg="add mod">
          <ac:chgData name="Shanahan, Megan" userId="e580b9bd-491f-4ffb-a7d9-3f5dc6888c54" providerId="ADAL" clId="{4708B8CF-83A5-4690-82FF-02C15FF05ECA}" dt="2021-10-27T13:57:47.255" v="1020" actId="1076"/>
          <ac:spMkLst>
            <pc:docMk/>
            <pc:sldMk cId="584080111" sldId="497"/>
            <ac:spMk id="24" creationId="{22C9FD92-B2FF-47EC-943B-21C93103F760}"/>
          </ac:spMkLst>
        </pc:spChg>
        <pc:spChg chg="add mod">
          <ac:chgData name="Shanahan, Megan" userId="e580b9bd-491f-4ffb-a7d9-3f5dc6888c54" providerId="ADAL" clId="{4708B8CF-83A5-4690-82FF-02C15FF05ECA}" dt="2021-10-27T13:57:47.255" v="1020" actId="1076"/>
          <ac:spMkLst>
            <pc:docMk/>
            <pc:sldMk cId="584080111" sldId="497"/>
            <ac:spMk id="25" creationId="{43F0319E-D1A0-4636-814B-928EA2DB9D38}"/>
          </ac:spMkLst>
        </pc:spChg>
        <pc:spChg chg="add mod">
          <ac:chgData name="Shanahan, Megan" userId="e580b9bd-491f-4ffb-a7d9-3f5dc6888c54" providerId="ADAL" clId="{4708B8CF-83A5-4690-82FF-02C15FF05ECA}" dt="2021-10-27T13:57:52.481" v="1022" actId="1076"/>
          <ac:spMkLst>
            <pc:docMk/>
            <pc:sldMk cId="584080111" sldId="497"/>
            <ac:spMk id="26" creationId="{AAE98DC7-585F-4F2C-96D6-1350A811C9F3}"/>
          </ac:spMkLst>
        </pc:spChg>
        <pc:spChg chg="add mod">
          <ac:chgData name="Shanahan, Megan" userId="e580b9bd-491f-4ffb-a7d9-3f5dc6888c54" providerId="ADAL" clId="{4708B8CF-83A5-4690-82FF-02C15FF05ECA}" dt="2021-10-27T13:57:55.745" v="1023" actId="1076"/>
          <ac:spMkLst>
            <pc:docMk/>
            <pc:sldMk cId="584080111" sldId="497"/>
            <ac:spMk id="27" creationId="{710FB229-D0A2-40C6-B64B-8ABB1EBB0626}"/>
          </ac:spMkLst>
        </pc:spChg>
        <pc:spChg chg="add mod">
          <ac:chgData name="Shanahan, Megan" userId="e580b9bd-491f-4ffb-a7d9-3f5dc6888c54" providerId="ADAL" clId="{4708B8CF-83A5-4690-82FF-02C15FF05ECA}" dt="2021-10-27T13:57:47.255" v="1020" actId="1076"/>
          <ac:spMkLst>
            <pc:docMk/>
            <pc:sldMk cId="584080111" sldId="497"/>
            <ac:spMk id="28" creationId="{5FF84665-A163-41DD-915C-03114EA819B3}"/>
          </ac:spMkLst>
        </pc:spChg>
        <pc:spChg chg="add mod">
          <ac:chgData name="Shanahan, Megan" userId="e580b9bd-491f-4ffb-a7d9-3f5dc6888c54" providerId="ADAL" clId="{4708B8CF-83A5-4690-82FF-02C15FF05ECA}" dt="2021-10-27T13:57:47.255" v="1020" actId="1076"/>
          <ac:spMkLst>
            <pc:docMk/>
            <pc:sldMk cId="584080111" sldId="497"/>
            <ac:spMk id="29" creationId="{9FDEB222-463C-404C-9175-C54CDE68CD27}"/>
          </ac:spMkLst>
        </pc:spChg>
        <pc:spChg chg="add mod">
          <ac:chgData name="Shanahan, Megan" userId="e580b9bd-491f-4ffb-a7d9-3f5dc6888c54" providerId="ADAL" clId="{4708B8CF-83A5-4690-82FF-02C15FF05ECA}" dt="2021-10-27T13:58:13.304" v="1027" actId="1076"/>
          <ac:spMkLst>
            <pc:docMk/>
            <pc:sldMk cId="584080111" sldId="497"/>
            <ac:spMk id="30" creationId="{2986D6C9-5466-4B9D-B38E-D02847A5D78B}"/>
          </ac:spMkLst>
        </pc:spChg>
        <pc:spChg chg="add mod">
          <ac:chgData name="Shanahan, Megan" userId="e580b9bd-491f-4ffb-a7d9-3f5dc6888c54" providerId="ADAL" clId="{4708B8CF-83A5-4690-82FF-02C15FF05ECA}" dt="2021-10-27T13:57:47.255" v="1020" actId="1076"/>
          <ac:spMkLst>
            <pc:docMk/>
            <pc:sldMk cId="584080111" sldId="497"/>
            <ac:spMk id="31" creationId="{134E70F5-0352-4A3F-A4FA-78E1FEF936D5}"/>
          </ac:spMkLst>
        </pc:spChg>
        <pc:spChg chg="add mod">
          <ac:chgData name="Shanahan, Megan" userId="e580b9bd-491f-4ffb-a7d9-3f5dc6888c54" providerId="ADAL" clId="{4708B8CF-83A5-4690-82FF-02C15FF05ECA}" dt="2021-10-27T13:57:47.255" v="1020" actId="1076"/>
          <ac:spMkLst>
            <pc:docMk/>
            <pc:sldMk cId="584080111" sldId="497"/>
            <ac:spMk id="32" creationId="{4B0DC6FD-382E-4A02-856E-C4B25AAF06B8}"/>
          </ac:spMkLst>
        </pc:spChg>
        <pc:spChg chg="add mod">
          <ac:chgData name="Shanahan, Megan" userId="e580b9bd-491f-4ffb-a7d9-3f5dc6888c54" providerId="ADAL" clId="{4708B8CF-83A5-4690-82FF-02C15FF05ECA}" dt="2021-10-27T13:57:47.255" v="1020" actId="1076"/>
          <ac:spMkLst>
            <pc:docMk/>
            <pc:sldMk cId="584080111" sldId="497"/>
            <ac:spMk id="33" creationId="{804435A7-124D-48E4-BD93-B6E09BECB7BF}"/>
          </ac:spMkLst>
        </pc:spChg>
        <pc:spChg chg="add mod">
          <ac:chgData name="Shanahan, Megan" userId="e580b9bd-491f-4ffb-a7d9-3f5dc6888c54" providerId="ADAL" clId="{4708B8CF-83A5-4690-82FF-02C15FF05ECA}" dt="2021-10-27T13:57:47.255" v="1020" actId="1076"/>
          <ac:spMkLst>
            <pc:docMk/>
            <pc:sldMk cId="584080111" sldId="497"/>
            <ac:spMk id="34" creationId="{3732D14A-64C8-4116-8540-10DF700375E3}"/>
          </ac:spMkLst>
        </pc:spChg>
        <pc:spChg chg="add mod">
          <ac:chgData name="Shanahan, Megan" userId="e580b9bd-491f-4ffb-a7d9-3f5dc6888c54" providerId="ADAL" clId="{4708B8CF-83A5-4690-82FF-02C15FF05ECA}" dt="2021-10-27T13:57:47.255" v="1020" actId="1076"/>
          <ac:spMkLst>
            <pc:docMk/>
            <pc:sldMk cId="584080111" sldId="497"/>
            <ac:spMk id="35" creationId="{97303245-4E16-410F-B437-5707B327D6EB}"/>
          </ac:spMkLst>
        </pc:spChg>
        <pc:spChg chg="add mod">
          <ac:chgData name="Shanahan, Megan" userId="e580b9bd-491f-4ffb-a7d9-3f5dc6888c54" providerId="ADAL" clId="{4708B8CF-83A5-4690-82FF-02C15FF05ECA}" dt="2021-10-27T13:58:19.635" v="1028" actId="404"/>
          <ac:spMkLst>
            <pc:docMk/>
            <pc:sldMk cId="584080111" sldId="497"/>
            <ac:spMk id="37" creationId="{54DA0B71-82CA-41D3-B4A8-EBD3FBA15E18}"/>
          </ac:spMkLst>
        </pc:spChg>
        <pc:spChg chg="add mod">
          <ac:chgData name="Shanahan, Megan" userId="e580b9bd-491f-4ffb-a7d9-3f5dc6888c54" providerId="ADAL" clId="{4708B8CF-83A5-4690-82FF-02C15FF05ECA}" dt="2021-10-27T13:57:47.255" v="1020" actId="1076"/>
          <ac:spMkLst>
            <pc:docMk/>
            <pc:sldMk cId="584080111" sldId="497"/>
            <ac:spMk id="38" creationId="{B569230A-CCC5-4A41-87ED-A5886F7A726A}"/>
          </ac:spMkLst>
        </pc:spChg>
        <pc:spChg chg="add mod">
          <ac:chgData name="Shanahan, Megan" userId="e580b9bd-491f-4ffb-a7d9-3f5dc6888c54" providerId="ADAL" clId="{4708B8CF-83A5-4690-82FF-02C15FF05ECA}" dt="2021-10-27T13:57:47.255" v="1020" actId="1076"/>
          <ac:spMkLst>
            <pc:docMk/>
            <pc:sldMk cId="584080111" sldId="497"/>
            <ac:spMk id="40" creationId="{9167E922-3C67-4FFA-82CE-262B19979828}"/>
          </ac:spMkLst>
        </pc:spChg>
        <pc:spChg chg="add mod">
          <ac:chgData name="Shanahan, Megan" userId="e580b9bd-491f-4ffb-a7d9-3f5dc6888c54" providerId="ADAL" clId="{4708B8CF-83A5-4690-82FF-02C15FF05ECA}" dt="2021-10-27T13:57:47.255" v="1020" actId="1076"/>
          <ac:spMkLst>
            <pc:docMk/>
            <pc:sldMk cId="584080111" sldId="497"/>
            <ac:spMk id="41" creationId="{3D73D084-8838-427A-B962-E7389258B1C0}"/>
          </ac:spMkLst>
        </pc:spChg>
        <pc:spChg chg="add mod">
          <ac:chgData name="Shanahan, Megan" userId="e580b9bd-491f-4ffb-a7d9-3f5dc6888c54" providerId="ADAL" clId="{4708B8CF-83A5-4690-82FF-02C15FF05ECA}" dt="2021-10-27T13:57:47.255" v="1020" actId="1076"/>
          <ac:spMkLst>
            <pc:docMk/>
            <pc:sldMk cId="584080111" sldId="497"/>
            <ac:spMk id="42" creationId="{224AEAA5-4E95-461A-8D94-C0DECC7F9C46}"/>
          </ac:spMkLst>
        </pc:spChg>
        <pc:spChg chg="add mod">
          <ac:chgData name="Shanahan, Megan" userId="e580b9bd-491f-4ffb-a7d9-3f5dc6888c54" providerId="ADAL" clId="{4708B8CF-83A5-4690-82FF-02C15FF05ECA}" dt="2021-10-27T13:57:47.255" v="1020" actId="1076"/>
          <ac:spMkLst>
            <pc:docMk/>
            <pc:sldMk cId="584080111" sldId="497"/>
            <ac:spMk id="44" creationId="{5C4AA1EB-EB39-4607-8F85-832F62693F28}"/>
          </ac:spMkLst>
        </pc:spChg>
        <pc:spChg chg="add mod">
          <ac:chgData name="Shanahan, Megan" userId="e580b9bd-491f-4ffb-a7d9-3f5dc6888c54" providerId="ADAL" clId="{4708B8CF-83A5-4690-82FF-02C15FF05ECA}" dt="2021-10-27T13:57:47.255" v="1020" actId="1076"/>
          <ac:spMkLst>
            <pc:docMk/>
            <pc:sldMk cId="584080111" sldId="497"/>
            <ac:spMk id="45" creationId="{F49B2A1A-FA4F-44C6-B2B6-4EB3EFEFE481}"/>
          </ac:spMkLst>
        </pc:spChg>
        <pc:grpChg chg="add mod">
          <ac:chgData name="Shanahan, Megan" userId="e580b9bd-491f-4ffb-a7d9-3f5dc6888c54" providerId="ADAL" clId="{4708B8CF-83A5-4690-82FF-02C15FF05ECA}" dt="2021-10-27T13:58:36.833" v="1030" actId="1076"/>
          <ac:grpSpMkLst>
            <pc:docMk/>
            <pc:sldMk cId="584080111" sldId="497"/>
            <ac:grpSpMk id="5" creationId="{00C67DC2-EC3A-499B-864C-EFE42BDA567D}"/>
          </ac:grpSpMkLst>
        </pc:grpChg>
        <pc:grpChg chg="add mod">
          <ac:chgData name="Shanahan, Megan" userId="e580b9bd-491f-4ffb-a7d9-3f5dc6888c54" providerId="ADAL" clId="{4708B8CF-83A5-4690-82FF-02C15FF05ECA}" dt="2021-10-27T13:58:36.833" v="1030" actId="1076"/>
          <ac:grpSpMkLst>
            <pc:docMk/>
            <pc:sldMk cId="584080111" sldId="497"/>
            <ac:grpSpMk id="8" creationId="{C5602ACB-86E1-4D60-A44F-62A0DEE564D3}"/>
          </ac:grpSpMkLst>
        </pc:grpChg>
        <pc:picChg chg="mod">
          <ac:chgData name="Shanahan, Megan" userId="e580b9bd-491f-4ffb-a7d9-3f5dc6888c54" providerId="ADAL" clId="{4708B8CF-83A5-4690-82FF-02C15FF05ECA}" dt="2021-10-27T13:57:27.047" v="1015"/>
          <ac:picMkLst>
            <pc:docMk/>
            <pc:sldMk cId="584080111" sldId="497"/>
            <ac:picMk id="6" creationId="{EE17A301-4F6A-40A1-A172-C7BA45C81EB9}"/>
          </ac:picMkLst>
        </pc:picChg>
        <pc:picChg chg="mod">
          <ac:chgData name="Shanahan, Megan" userId="e580b9bd-491f-4ffb-a7d9-3f5dc6888c54" providerId="ADAL" clId="{4708B8CF-83A5-4690-82FF-02C15FF05ECA}" dt="2021-10-27T13:57:27.047" v="1015"/>
          <ac:picMkLst>
            <pc:docMk/>
            <pc:sldMk cId="584080111" sldId="497"/>
            <ac:picMk id="9" creationId="{DBC2C2D6-E112-4412-A882-E221C7A37007}"/>
          </ac:picMkLst>
        </pc:picChg>
        <pc:picChg chg="add mod">
          <ac:chgData name="Shanahan, Megan" userId="e580b9bd-491f-4ffb-a7d9-3f5dc6888c54" providerId="ADAL" clId="{4708B8CF-83A5-4690-82FF-02C15FF05ECA}" dt="2021-10-27T13:57:47.255" v="1020" actId="1076"/>
          <ac:picMkLst>
            <pc:docMk/>
            <pc:sldMk cId="584080111" sldId="497"/>
            <ac:picMk id="36" creationId="{9926F0E4-EB6D-46D9-BEB1-69A72ACA39C8}"/>
          </ac:picMkLst>
        </pc:picChg>
        <pc:picChg chg="add mod">
          <ac:chgData name="Shanahan, Megan" userId="e580b9bd-491f-4ffb-a7d9-3f5dc6888c54" providerId="ADAL" clId="{4708B8CF-83A5-4690-82FF-02C15FF05ECA}" dt="2021-10-27T13:57:47.255" v="1020" actId="1076"/>
          <ac:picMkLst>
            <pc:docMk/>
            <pc:sldMk cId="584080111" sldId="497"/>
            <ac:picMk id="39" creationId="{8C2069DC-A369-4197-AE71-4F2EE650FEB1}"/>
          </ac:picMkLst>
        </pc:picChg>
        <pc:picChg chg="add mod">
          <ac:chgData name="Shanahan, Megan" userId="e580b9bd-491f-4ffb-a7d9-3f5dc6888c54" providerId="ADAL" clId="{4708B8CF-83A5-4690-82FF-02C15FF05ECA}" dt="2021-10-27T13:57:47.255" v="1020" actId="1076"/>
          <ac:picMkLst>
            <pc:docMk/>
            <pc:sldMk cId="584080111" sldId="497"/>
            <ac:picMk id="43" creationId="{67522D92-B39E-4ED1-A433-45910D1EE1A8}"/>
          </ac:picMkLst>
        </pc:picChg>
        <pc:picChg chg="add mod">
          <ac:chgData name="Shanahan, Megan" userId="e580b9bd-491f-4ffb-a7d9-3f5dc6888c54" providerId="ADAL" clId="{4708B8CF-83A5-4690-82FF-02C15FF05ECA}" dt="2021-10-27T13:57:47.255" v="1020" actId="1076"/>
          <ac:picMkLst>
            <pc:docMk/>
            <pc:sldMk cId="584080111" sldId="497"/>
            <ac:picMk id="46" creationId="{88170044-57D4-4A3C-8831-79BA4152EFF6}"/>
          </ac:picMkLst>
        </pc:picChg>
        <pc:picChg chg="add mod">
          <ac:chgData name="Shanahan, Megan" userId="e580b9bd-491f-4ffb-a7d9-3f5dc6888c54" providerId="ADAL" clId="{4708B8CF-83A5-4690-82FF-02C15FF05ECA}" dt="2021-10-27T13:57:47.255" v="1020" actId="1076"/>
          <ac:picMkLst>
            <pc:docMk/>
            <pc:sldMk cId="584080111" sldId="497"/>
            <ac:picMk id="47" creationId="{62B1BDAE-F37D-4790-8DCC-A4983A5C1354}"/>
          </ac:picMkLst>
        </pc:picChg>
        <pc:cxnChg chg="add mod">
          <ac:chgData name="Shanahan, Megan" userId="e580b9bd-491f-4ffb-a7d9-3f5dc6888c54" providerId="ADAL" clId="{4708B8CF-83A5-4690-82FF-02C15FF05ECA}" dt="2021-10-27T13:57:47.255" v="1020" actId="1076"/>
          <ac:cxnSpMkLst>
            <pc:docMk/>
            <pc:sldMk cId="584080111" sldId="497"/>
            <ac:cxnSpMk id="11" creationId="{F259083E-DDF9-442B-90D7-03945DD6E4B9}"/>
          </ac:cxnSpMkLst>
        </pc:cxnChg>
        <pc:cxnChg chg="add mod">
          <ac:chgData name="Shanahan, Megan" userId="e580b9bd-491f-4ffb-a7d9-3f5dc6888c54" providerId="ADAL" clId="{4708B8CF-83A5-4690-82FF-02C15FF05ECA}" dt="2021-10-27T13:57:47.255" v="1020" actId="1076"/>
          <ac:cxnSpMkLst>
            <pc:docMk/>
            <pc:sldMk cId="584080111" sldId="497"/>
            <ac:cxnSpMk id="12" creationId="{AAA54D52-FD09-4C8B-B0B3-C004001F9C10}"/>
          </ac:cxnSpMkLst>
        </pc:cxnChg>
        <pc:cxnChg chg="add mod">
          <ac:chgData name="Shanahan, Megan" userId="e580b9bd-491f-4ffb-a7d9-3f5dc6888c54" providerId="ADAL" clId="{4708B8CF-83A5-4690-82FF-02C15FF05ECA}" dt="2021-10-27T13:57:47.255" v="1020" actId="1076"/>
          <ac:cxnSpMkLst>
            <pc:docMk/>
            <pc:sldMk cId="584080111" sldId="497"/>
            <ac:cxnSpMk id="13" creationId="{BB4577E1-C342-45EB-AF0C-B98C934A400A}"/>
          </ac:cxnSpMkLst>
        </pc:cxnChg>
        <pc:cxnChg chg="add mod">
          <ac:chgData name="Shanahan, Megan" userId="e580b9bd-491f-4ffb-a7d9-3f5dc6888c54" providerId="ADAL" clId="{4708B8CF-83A5-4690-82FF-02C15FF05ECA}" dt="2021-10-27T13:57:47.255" v="1020" actId="1076"/>
          <ac:cxnSpMkLst>
            <pc:docMk/>
            <pc:sldMk cId="584080111" sldId="497"/>
            <ac:cxnSpMk id="14" creationId="{9C2AAEB2-0B9C-4442-9460-B3E4265C9304}"/>
          </ac:cxnSpMkLst>
        </pc:cxnChg>
        <pc:cxnChg chg="add mod">
          <ac:chgData name="Shanahan, Megan" userId="e580b9bd-491f-4ffb-a7d9-3f5dc6888c54" providerId="ADAL" clId="{4708B8CF-83A5-4690-82FF-02C15FF05ECA}" dt="2021-10-27T13:57:47.255" v="1020" actId="1076"/>
          <ac:cxnSpMkLst>
            <pc:docMk/>
            <pc:sldMk cId="584080111" sldId="497"/>
            <ac:cxnSpMk id="15" creationId="{B7DDA919-F208-4F7A-8C01-3E729289B7B4}"/>
          </ac:cxnSpMkLst>
        </pc:cxnChg>
        <pc:cxnChg chg="add mod">
          <ac:chgData name="Shanahan, Megan" userId="e580b9bd-491f-4ffb-a7d9-3f5dc6888c54" providerId="ADAL" clId="{4708B8CF-83A5-4690-82FF-02C15FF05ECA}" dt="2021-10-27T13:57:47.255" v="1020" actId="1076"/>
          <ac:cxnSpMkLst>
            <pc:docMk/>
            <pc:sldMk cId="584080111" sldId="497"/>
            <ac:cxnSpMk id="48" creationId="{F770F797-FBDB-4D9A-BD39-2BC0179E89C8}"/>
          </ac:cxnSpMkLst>
        </pc:cxnChg>
        <pc:cxnChg chg="add mod">
          <ac:chgData name="Shanahan, Megan" userId="e580b9bd-491f-4ffb-a7d9-3f5dc6888c54" providerId="ADAL" clId="{4708B8CF-83A5-4690-82FF-02C15FF05ECA}" dt="2021-10-27T13:57:47.255" v="1020" actId="1076"/>
          <ac:cxnSpMkLst>
            <pc:docMk/>
            <pc:sldMk cId="584080111" sldId="497"/>
            <ac:cxnSpMk id="49" creationId="{73E6028E-C1F5-4E7B-B654-64D9477D98AA}"/>
          </ac:cxnSpMkLst>
        </pc:cxnChg>
        <pc:cxnChg chg="add mod">
          <ac:chgData name="Shanahan, Megan" userId="e580b9bd-491f-4ffb-a7d9-3f5dc6888c54" providerId="ADAL" clId="{4708B8CF-83A5-4690-82FF-02C15FF05ECA}" dt="2021-10-27T13:57:47.255" v="1020" actId="1076"/>
          <ac:cxnSpMkLst>
            <pc:docMk/>
            <pc:sldMk cId="584080111" sldId="497"/>
            <ac:cxnSpMk id="50" creationId="{057CB2E4-CC09-4884-9658-9DD4A5533E18}"/>
          </ac:cxnSpMkLst>
        </pc:cxnChg>
        <pc:cxnChg chg="add mod">
          <ac:chgData name="Shanahan, Megan" userId="e580b9bd-491f-4ffb-a7d9-3f5dc6888c54" providerId="ADAL" clId="{4708B8CF-83A5-4690-82FF-02C15FF05ECA}" dt="2021-10-27T13:57:47.255" v="1020" actId="1076"/>
          <ac:cxnSpMkLst>
            <pc:docMk/>
            <pc:sldMk cId="584080111" sldId="497"/>
            <ac:cxnSpMk id="51" creationId="{1210102A-7A08-4760-B4F4-B39347A2B88C}"/>
          </ac:cxnSpMkLst>
        </pc:cxnChg>
        <pc:cxnChg chg="add mod">
          <ac:chgData name="Shanahan, Megan" userId="e580b9bd-491f-4ffb-a7d9-3f5dc6888c54" providerId="ADAL" clId="{4708B8CF-83A5-4690-82FF-02C15FF05ECA}" dt="2021-10-27T13:57:47.255" v="1020" actId="1076"/>
          <ac:cxnSpMkLst>
            <pc:docMk/>
            <pc:sldMk cId="584080111" sldId="497"/>
            <ac:cxnSpMk id="52" creationId="{ED55306F-7677-474F-BCBE-341D8CD48D7E}"/>
          </ac:cxnSpMkLst>
        </pc:cxnChg>
        <pc:cxnChg chg="add mod">
          <ac:chgData name="Shanahan, Megan" userId="e580b9bd-491f-4ffb-a7d9-3f5dc6888c54" providerId="ADAL" clId="{4708B8CF-83A5-4690-82FF-02C15FF05ECA}" dt="2021-10-27T13:57:47.255" v="1020" actId="1076"/>
          <ac:cxnSpMkLst>
            <pc:docMk/>
            <pc:sldMk cId="584080111" sldId="497"/>
            <ac:cxnSpMk id="53" creationId="{3CBD3C96-60EC-4376-AF6A-F49A28739CB7}"/>
          </ac:cxnSpMkLst>
        </pc:cxnChg>
        <pc:cxnChg chg="add mod">
          <ac:chgData name="Shanahan, Megan" userId="e580b9bd-491f-4ffb-a7d9-3f5dc6888c54" providerId="ADAL" clId="{4708B8CF-83A5-4690-82FF-02C15FF05ECA}" dt="2021-10-27T13:57:47.255" v="1020" actId="1076"/>
          <ac:cxnSpMkLst>
            <pc:docMk/>
            <pc:sldMk cId="584080111" sldId="497"/>
            <ac:cxnSpMk id="54" creationId="{E481A0E8-275A-4847-8330-4C7A9FB8B560}"/>
          </ac:cxnSpMkLst>
        </pc:cxnChg>
        <pc:cxnChg chg="add mod">
          <ac:chgData name="Shanahan, Megan" userId="e580b9bd-491f-4ffb-a7d9-3f5dc6888c54" providerId="ADAL" clId="{4708B8CF-83A5-4690-82FF-02C15FF05ECA}" dt="2021-10-27T13:57:47.255" v="1020" actId="1076"/>
          <ac:cxnSpMkLst>
            <pc:docMk/>
            <pc:sldMk cId="584080111" sldId="497"/>
            <ac:cxnSpMk id="55" creationId="{686D2B35-415D-4032-9A00-0BA1D1F51D7B}"/>
          </ac:cxnSpMkLst>
        </pc:cxnChg>
      </pc:sldChg>
      <pc:sldChg chg="addSp delSp modSp new mod">
        <pc:chgData name="Shanahan, Megan" userId="e580b9bd-491f-4ffb-a7d9-3f5dc6888c54" providerId="ADAL" clId="{4708B8CF-83A5-4690-82FF-02C15FF05ECA}" dt="2021-10-27T14:01:55.602" v="1064" actId="1076"/>
        <pc:sldMkLst>
          <pc:docMk/>
          <pc:sldMk cId="1448398227" sldId="498"/>
        </pc:sldMkLst>
        <pc:spChg chg="mod">
          <ac:chgData name="Shanahan, Megan" userId="e580b9bd-491f-4ffb-a7d9-3f5dc6888c54" providerId="ADAL" clId="{4708B8CF-83A5-4690-82FF-02C15FF05ECA}" dt="2021-10-27T14:00:46.956" v="1051"/>
          <ac:spMkLst>
            <pc:docMk/>
            <pc:sldMk cId="1448398227" sldId="498"/>
            <ac:spMk id="2" creationId="{A785F5BF-67AA-4EE8-830F-F186799FD32E}"/>
          </ac:spMkLst>
        </pc:spChg>
        <pc:spChg chg="del mod">
          <ac:chgData name="Shanahan, Megan" userId="e580b9bd-491f-4ffb-a7d9-3f5dc6888c54" providerId="ADAL" clId="{4708B8CF-83A5-4690-82FF-02C15FF05ECA}" dt="2021-10-27T14:01:02.122" v="1054" actId="478"/>
          <ac:spMkLst>
            <pc:docMk/>
            <pc:sldMk cId="1448398227" sldId="498"/>
            <ac:spMk id="3" creationId="{13EDF9E8-21AD-49C9-96A1-75D5597DFA21}"/>
          </ac:spMkLst>
        </pc:spChg>
        <pc:spChg chg="add mod">
          <ac:chgData name="Shanahan, Megan" userId="e580b9bd-491f-4ffb-a7d9-3f5dc6888c54" providerId="ADAL" clId="{4708B8CF-83A5-4690-82FF-02C15FF05ECA}" dt="2021-10-27T14:00:59.806" v="1053"/>
          <ac:spMkLst>
            <pc:docMk/>
            <pc:sldMk cId="1448398227" sldId="498"/>
            <ac:spMk id="6" creationId="{FB000CC4-7281-4961-AFA5-A6FBC81E58D2}"/>
          </ac:spMkLst>
        </pc:spChg>
        <pc:spChg chg="add mod">
          <ac:chgData name="Shanahan, Megan" userId="e580b9bd-491f-4ffb-a7d9-3f5dc6888c54" providerId="ADAL" clId="{4708B8CF-83A5-4690-82FF-02C15FF05ECA}" dt="2021-10-27T14:00:59.806" v="1053"/>
          <ac:spMkLst>
            <pc:docMk/>
            <pc:sldMk cId="1448398227" sldId="498"/>
            <ac:spMk id="8" creationId="{75A6A552-7FC0-4B95-AAE5-D1F09ECF5EEE}"/>
          </ac:spMkLst>
        </pc:spChg>
        <pc:spChg chg="mod">
          <ac:chgData name="Shanahan, Megan" userId="e580b9bd-491f-4ffb-a7d9-3f5dc6888c54" providerId="ADAL" clId="{4708B8CF-83A5-4690-82FF-02C15FF05ECA}" dt="2021-10-27T14:01:39.649" v="1063"/>
          <ac:spMkLst>
            <pc:docMk/>
            <pc:sldMk cId="1448398227" sldId="498"/>
            <ac:spMk id="11" creationId="{1B36F0DF-EC80-4169-8697-8C1009C5585C}"/>
          </ac:spMkLst>
        </pc:spChg>
        <pc:spChg chg="mod">
          <ac:chgData name="Shanahan, Megan" userId="e580b9bd-491f-4ffb-a7d9-3f5dc6888c54" providerId="ADAL" clId="{4708B8CF-83A5-4690-82FF-02C15FF05ECA}" dt="2021-10-27T14:01:39.649" v="1063"/>
          <ac:spMkLst>
            <pc:docMk/>
            <pc:sldMk cId="1448398227" sldId="498"/>
            <ac:spMk id="14" creationId="{0BE52B7A-B828-4A7F-9BB9-229374D51B8F}"/>
          </ac:spMkLst>
        </pc:spChg>
        <pc:grpChg chg="add mod">
          <ac:chgData name="Shanahan, Megan" userId="e580b9bd-491f-4ffb-a7d9-3f5dc6888c54" providerId="ADAL" clId="{4708B8CF-83A5-4690-82FF-02C15FF05ECA}" dt="2021-10-27T14:01:55.602" v="1064" actId="1076"/>
          <ac:grpSpMkLst>
            <pc:docMk/>
            <pc:sldMk cId="1448398227" sldId="498"/>
            <ac:grpSpMk id="9" creationId="{CF329D5B-EAC4-466C-92B2-DCDCBE4310E9}"/>
          </ac:grpSpMkLst>
        </pc:grpChg>
        <pc:grpChg chg="add mod">
          <ac:chgData name="Shanahan, Megan" userId="e580b9bd-491f-4ffb-a7d9-3f5dc6888c54" providerId="ADAL" clId="{4708B8CF-83A5-4690-82FF-02C15FF05ECA}" dt="2021-10-27T14:01:55.602" v="1064" actId="1076"/>
          <ac:grpSpMkLst>
            <pc:docMk/>
            <pc:sldMk cId="1448398227" sldId="498"/>
            <ac:grpSpMk id="12" creationId="{FBB6A2FF-855E-4875-B8B6-A1B99D98AC38}"/>
          </ac:grpSpMkLst>
        </pc:grpChg>
        <pc:graphicFrameChg chg="add mod modGraphic">
          <ac:chgData name="Shanahan, Megan" userId="e580b9bd-491f-4ffb-a7d9-3f5dc6888c54" providerId="ADAL" clId="{4708B8CF-83A5-4690-82FF-02C15FF05ECA}" dt="2021-10-27T14:01:31.368" v="1062" actId="1076"/>
          <ac:graphicFrameMkLst>
            <pc:docMk/>
            <pc:sldMk cId="1448398227" sldId="498"/>
            <ac:graphicFrameMk id="5" creationId="{1F483526-D495-4573-B316-BF6FB171D71D}"/>
          </ac:graphicFrameMkLst>
        </pc:graphicFrameChg>
        <pc:graphicFrameChg chg="add mod modGraphic">
          <ac:chgData name="Shanahan, Megan" userId="e580b9bd-491f-4ffb-a7d9-3f5dc6888c54" providerId="ADAL" clId="{4708B8CF-83A5-4690-82FF-02C15FF05ECA}" dt="2021-10-27T14:01:31.368" v="1062" actId="1076"/>
          <ac:graphicFrameMkLst>
            <pc:docMk/>
            <pc:sldMk cId="1448398227" sldId="498"/>
            <ac:graphicFrameMk id="7" creationId="{80E86226-8B35-464D-80BA-7E20C2F70451}"/>
          </ac:graphicFrameMkLst>
        </pc:graphicFrameChg>
        <pc:picChg chg="mod">
          <ac:chgData name="Shanahan, Megan" userId="e580b9bd-491f-4ffb-a7d9-3f5dc6888c54" providerId="ADAL" clId="{4708B8CF-83A5-4690-82FF-02C15FF05ECA}" dt="2021-10-27T14:01:39.649" v="1063"/>
          <ac:picMkLst>
            <pc:docMk/>
            <pc:sldMk cId="1448398227" sldId="498"/>
            <ac:picMk id="10" creationId="{ED0ABC9F-6B37-44B0-BB5C-605D25B18A8A}"/>
          </ac:picMkLst>
        </pc:picChg>
        <pc:picChg chg="mod">
          <ac:chgData name="Shanahan, Megan" userId="e580b9bd-491f-4ffb-a7d9-3f5dc6888c54" providerId="ADAL" clId="{4708B8CF-83A5-4690-82FF-02C15FF05ECA}" dt="2021-10-27T14:01:39.649" v="1063"/>
          <ac:picMkLst>
            <pc:docMk/>
            <pc:sldMk cId="1448398227" sldId="498"/>
            <ac:picMk id="13" creationId="{D3717428-34CF-4401-B008-1B9BD767AB81}"/>
          </ac:picMkLst>
        </pc:picChg>
      </pc:sldChg>
      <pc:sldChg chg="addSp modSp new mod">
        <pc:chgData name="Shanahan, Megan" userId="e580b9bd-491f-4ffb-a7d9-3f5dc6888c54" providerId="ADAL" clId="{4708B8CF-83A5-4690-82FF-02C15FF05ECA}" dt="2021-10-27T14:02:52.179" v="1079" actId="404"/>
        <pc:sldMkLst>
          <pc:docMk/>
          <pc:sldMk cId="1033785815" sldId="499"/>
        </pc:sldMkLst>
        <pc:spChg chg="mod">
          <ac:chgData name="Shanahan, Megan" userId="e580b9bd-491f-4ffb-a7d9-3f5dc6888c54" providerId="ADAL" clId="{4708B8CF-83A5-4690-82FF-02C15FF05ECA}" dt="2021-10-27T14:02:08.737" v="1066"/>
          <ac:spMkLst>
            <pc:docMk/>
            <pc:sldMk cId="1033785815" sldId="499"/>
            <ac:spMk id="2" creationId="{257EA1B3-FDA9-417B-A884-CBA058B4F403}"/>
          </ac:spMkLst>
        </pc:spChg>
        <pc:spChg chg="mod">
          <ac:chgData name="Shanahan, Megan" userId="e580b9bd-491f-4ffb-a7d9-3f5dc6888c54" providerId="ADAL" clId="{4708B8CF-83A5-4690-82FF-02C15FF05ECA}" dt="2021-10-27T14:02:19.933" v="1070" actId="113"/>
          <ac:spMkLst>
            <pc:docMk/>
            <pc:sldMk cId="1033785815" sldId="499"/>
            <ac:spMk id="3" creationId="{6B67299B-3072-4791-8825-0998C013AF19}"/>
          </ac:spMkLst>
        </pc:spChg>
        <pc:spChg chg="add mod">
          <ac:chgData name="Shanahan, Megan" userId="e580b9bd-491f-4ffb-a7d9-3f5dc6888c54" providerId="ADAL" clId="{4708B8CF-83A5-4690-82FF-02C15FF05ECA}" dt="2021-10-27T14:02:52.179" v="1079" actId="404"/>
          <ac:spMkLst>
            <pc:docMk/>
            <pc:sldMk cId="1033785815" sldId="499"/>
            <ac:spMk id="6" creationId="{BEA8B78F-AF20-4E7B-AC03-59A2864BC34C}"/>
          </ac:spMkLst>
        </pc:spChg>
        <pc:picChg chg="add mod">
          <ac:chgData name="Shanahan, Megan" userId="e580b9bd-491f-4ffb-a7d9-3f5dc6888c54" providerId="ADAL" clId="{4708B8CF-83A5-4690-82FF-02C15FF05ECA}" dt="2021-10-27T14:02:29.322" v="1072" actId="1076"/>
          <ac:picMkLst>
            <pc:docMk/>
            <pc:sldMk cId="1033785815" sldId="499"/>
            <ac:picMk id="5" creationId="{C21CD646-237C-4E80-A687-77A3B5AABB9D}"/>
          </ac:picMkLst>
        </pc:picChg>
      </pc:sldChg>
      <pc:sldChg chg="addSp modSp new mod">
        <pc:chgData name="Shanahan, Megan" userId="e580b9bd-491f-4ffb-a7d9-3f5dc6888c54" providerId="ADAL" clId="{4708B8CF-83A5-4690-82FF-02C15FF05ECA}" dt="2021-10-27T14:04:44.248" v="1102" actId="1076"/>
        <pc:sldMkLst>
          <pc:docMk/>
          <pc:sldMk cId="3219850954" sldId="500"/>
        </pc:sldMkLst>
        <pc:spChg chg="mod">
          <ac:chgData name="Shanahan, Megan" userId="e580b9bd-491f-4ffb-a7d9-3f5dc6888c54" providerId="ADAL" clId="{4708B8CF-83A5-4690-82FF-02C15FF05ECA}" dt="2021-10-27T14:04:44.248" v="1102" actId="1076"/>
          <ac:spMkLst>
            <pc:docMk/>
            <pc:sldMk cId="3219850954" sldId="500"/>
            <ac:spMk id="2" creationId="{B38A99B6-C20F-437A-9680-F4004FE69079}"/>
          </ac:spMkLst>
        </pc:spChg>
        <pc:spChg chg="mod">
          <ac:chgData name="Shanahan, Megan" userId="e580b9bd-491f-4ffb-a7d9-3f5dc6888c54" providerId="ADAL" clId="{4708B8CF-83A5-4690-82FF-02C15FF05ECA}" dt="2021-10-27T14:03:49.791" v="1088" actId="27636"/>
          <ac:spMkLst>
            <pc:docMk/>
            <pc:sldMk cId="3219850954" sldId="500"/>
            <ac:spMk id="3" creationId="{5C68331C-879B-4978-B344-B9BCCC2F7E50}"/>
          </ac:spMkLst>
        </pc:spChg>
        <pc:spChg chg="mod">
          <ac:chgData name="Shanahan, Megan" userId="e580b9bd-491f-4ffb-a7d9-3f5dc6888c54" providerId="ADAL" clId="{4708B8CF-83A5-4690-82FF-02C15FF05ECA}" dt="2021-10-27T14:04:23.216" v="1093" actId="1076"/>
          <ac:spMkLst>
            <pc:docMk/>
            <pc:sldMk cId="3219850954" sldId="500"/>
            <ac:spMk id="4" creationId="{031F996A-B532-41F8-92C3-BB2BF3640B9C}"/>
          </ac:spMkLst>
        </pc:spChg>
        <pc:spChg chg="add mod">
          <ac:chgData name="Shanahan, Megan" userId="e580b9bd-491f-4ffb-a7d9-3f5dc6888c54" providerId="ADAL" clId="{4708B8CF-83A5-4690-82FF-02C15FF05ECA}" dt="2021-10-27T14:04:37.495" v="1099" actId="1076"/>
          <ac:spMkLst>
            <pc:docMk/>
            <pc:sldMk cId="3219850954" sldId="500"/>
            <ac:spMk id="6" creationId="{874D594C-EC87-49B6-9C43-C9382C5B754A}"/>
          </ac:spMkLst>
        </pc:spChg>
        <pc:picChg chg="add mod">
          <ac:chgData name="Shanahan, Megan" userId="e580b9bd-491f-4ffb-a7d9-3f5dc6888c54" providerId="ADAL" clId="{4708B8CF-83A5-4690-82FF-02C15FF05ECA}" dt="2021-10-27T14:04:39.359" v="1100" actId="1076"/>
          <ac:picMkLst>
            <pc:docMk/>
            <pc:sldMk cId="3219850954" sldId="500"/>
            <ac:picMk id="5" creationId="{5E8A6392-84A1-4A03-BBEB-6E459A52080C}"/>
          </ac:picMkLst>
        </pc:picChg>
        <pc:picChg chg="add mod">
          <ac:chgData name="Shanahan, Megan" userId="e580b9bd-491f-4ffb-a7d9-3f5dc6888c54" providerId="ADAL" clId="{4708B8CF-83A5-4690-82FF-02C15FF05ECA}" dt="2021-10-27T14:04:41.711" v="1101" actId="1076"/>
          <ac:picMkLst>
            <pc:docMk/>
            <pc:sldMk cId="3219850954" sldId="500"/>
            <ac:picMk id="7" creationId="{C9AF51B3-4DE1-4256-B8C1-A687674C0A08}"/>
          </ac:picMkLst>
        </pc:picChg>
      </pc:sldChg>
      <pc:sldChg chg="addSp modSp new mod">
        <pc:chgData name="Shanahan, Megan" userId="e580b9bd-491f-4ffb-a7d9-3f5dc6888c54" providerId="ADAL" clId="{4708B8CF-83A5-4690-82FF-02C15FF05ECA}" dt="2021-10-27T14:05:38.601" v="1124" actId="1076"/>
        <pc:sldMkLst>
          <pc:docMk/>
          <pc:sldMk cId="2772145580" sldId="501"/>
        </pc:sldMkLst>
        <pc:spChg chg="mod">
          <ac:chgData name="Shanahan, Megan" userId="e580b9bd-491f-4ffb-a7d9-3f5dc6888c54" providerId="ADAL" clId="{4708B8CF-83A5-4690-82FF-02C15FF05ECA}" dt="2021-10-27T14:04:59.603" v="1104"/>
          <ac:spMkLst>
            <pc:docMk/>
            <pc:sldMk cId="2772145580" sldId="501"/>
            <ac:spMk id="2" creationId="{078183E3-99E7-4AA4-9AC8-D69963B9F8F3}"/>
          </ac:spMkLst>
        </pc:spChg>
        <pc:spChg chg="mod">
          <ac:chgData name="Shanahan, Megan" userId="e580b9bd-491f-4ffb-a7d9-3f5dc6888c54" providerId="ADAL" clId="{4708B8CF-83A5-4690-82FF-02C15FF05ECA}" dt="2021-10-27T14:05:30.024" v="1122" actId="1076"/>
          <ac:spMkLst>
            <pc:docMk/>
            <pc:sldMk cId="2772145580" sldId="501"/>
            <ac:spMk id="3" creationId="{D7E7AA86-4B0C-4EE3-9610-6847CBF783A8}"/>
          </ac:spMkLst>
        </pc:spChg>
        <pc:picChg chg="add mod">
          <ac:chgData name="Shanahan, Megan" userId="e580b9bd-491f-4ffb-a7d9-3f5dc6888c54" providerId="ADAL" clId="{4708B8CF-83A5-4690-82FF-02C15FF05ECA}" dt="2021-10-27T14:05:38.601" v="1124" actId="1076"/>
          <ac:picMkLst>
            <pc:docMk/>
            <pc:sldMk cId="2772145580" sldId="501"/>
            <ac:picMk id="5" creationId="{85BB0105-7FC6-4685-8BCB-AFE3716DA394}"/>
          </ac:picMkLst>
        </pc:picChg>
      </pc:sldChg>
      <pc:sldChg chg="addSp modSp new mod">
        <pc:chgData name="Shanahan, Megan" userId="e580b9bd-491f-4ffb-a7d9-3f5dc6888c54" providerId="ADAL" clId="{4708B8CF-83A5-4690-82FF-02C15FF05ECA}" dt="2021-10-29T20:05:09.425" v="1746" actId="1076"/>
        <pc:sldMkLst>
          <pc:docMk/>
          <pc:sldMk cId="3884894495" sldId="502"/>
        </pc:sldMkLst>
        <pc:spChg chg="mod">
          <ac:chgData name="Shanahan, Megan" userId="e580b9bd-491f-4ffb-a7d9-3f5dc6888c54" providerId="ADAL" clId="{4708B8CF-83A5-4690-82FF-02C15FF05ECA}" dt="2021-10-27T14:09:15.240" v="1152" actId="1076"/>
          <ac:spMkLst>
            <pc:docMk/>
            <pc:sldMk cId="3884894495" sldId="502"/>
            <ac:spMk id="2" creationId="{A2E14C86-06E8-4403-ADB5-EE56D22A7FD4}"/>
          </ac:spMkLst>
        </pc:spChg>
        <pc:spChg chg="mod">
          <ac:chgData name="Shanahan, Megan" userId="e580b9bd-491f-4ffb-a7d9-3f5dc6888c54" providerId="ADAL" clId="{4708B8CF-83A5-4690-82FF-02C15FF05ECA}" dt="2021-10-27T14:09:28.017" v="1155" actId="1076"/>
          <ac:spMkLst>
            <pc:docMk/>
            <pc:sldMk cId="3884894495" sldId="502"/>
            <ac:spMk id="3" creationId="{2F94B599-B7E8-43EC-A7C1-9214F23CA78E}"/>
          </ac:spMkLst>
        </pc:spChg>
        <pc:spChg chg="add mod">
          <ac:chgData name="Shanahan, Megan" userId="e580b9bd-491f-4ffb-a7d9-3f5dc6888c54" providerId="ADAL" clId="{4708B8CF-83A5-4690-82FF-02C15FF05ECA}" dt="2021-10-29T20:05:09.425" v="1746" actId="1076"/>
          <ac:spMkLst>
            <pc:docMk/>
            <pc:sldMk cId="3884894495" sldId="502"/>
            <ac:spMk id="7" creationId="{CA291B34-7114-8A49-A39A-E8CCECD01655}"/>
          </ac:spMkLst>
        </pc:spChg>
        <pc:picChg chg="add mod">
          <ac:chgData name="Shanahan, Megan" userId="e580b9bd-491f-4ffb-a7d9-3f5dc6888c54" providerId="ADAL" clId="{4708B8CF-83A5-4690-82FF-02C15FF05ECA}" dt="2021-10-27T14:08:40.080" v="1134" actId="1076"/>
          <ac:picMkLst>
            <pc:docMk/>
            <pc:sldMk cId="3884894495" sldId="502"/>
            <ac:picMk id="5" creationId="{62FF02FB-68D1-4D45-A196-1F4ED5A88019}"/>
          </ac:picMkLst>
        </pc:picChg>
        <pc:picChg chg="add mod">
          <ac:chgData name="Shanahan, Megan" userId="e580b9bd-491f-4ffb-a7d9-3f5dc6888c54" providerId="ADAL" clId="{4708B8CF-83A5-4690-82FF-02C15FF05ECA}" dt="2021-10-27T14:08:40.080" v="1134" actId="1076"/>
          <ac:picMkLst>
            <pc:docMk/>
            <pc:sldMk cId="3884894495" sldId="502"/>
            <ac:picMk id="6" creationId="{81B08AC0-59C2-4A31-84CA-4417E07EC790}"/>
          </ac:picMkLst>
        </pc:picChg>
      </pc:sldChg>
      <pc:sldChg chg="addSp delSp modSp new mod">
        <pc:chgData name="Shanahan, Megan" userId="e580b9bd-491f-4ffb-a7d9-3f5dc6888c54" providerId="ADAL" clId="{4708B8CF-83A5-4690-82FF-02C15FF05ECA}" dt="2021-10-27T14:10:24.449" v="1165" actId="207"/>
        <pc:sldMkLst>
          <pc:docMk/>
          <pc:sldMk cId="2682491530" sldId="503"/>
        </pc:sldMkLst>
        <pc:spChg chg="mod">
          <ac:chgData name="Shanahan, Megan" userId="e580b9bd-491f-4ffb-a7d9-3f5dc6888c54" providerId="ADAL" clId="{4708B8CF-83A5-4690-82FF-02C15FF05ECA}" dt="2021-10-27T14:09:42.994" v="1157"/>
          <ac:spMkLst>
            <pc:docMk/>
            <pc:sldMk cId="2682491530" sldId="503"/>
            <ac:spMk id="2" creationId="{4C02B019-6CB2-4528-B1E1-48B0D160C1DD}"/>
          </ac:spMkLst>
        </pc:spChg>
        <pc:spChg chg="del">
          <ac:chgData name="Shanahan, Megan" userId="e580b9bd-491f-4ffb-a7d9-3f5dc6888c54" providerId="ADAL" clId="{4708B8CF-83A5-4690-82FF-02C15FF05ECA}" dt="2021-10-27T14:09:51.081" v="1158" actId="478"/>
          <ac:spMkLst>
            <pc:docMk/>
            <pc:sldMk cId="2682491530" sldId="503"/>
            <ac:spMk id="3" creationId="{6BE178A0-66D0-4EE7-B8DF-D058D8D708A8}"/>
          </ac:spMkLst>
        </pc:spChg>
        <pc:spChg chg="add del">
          <ac:chgData name="Shanahan, Megan" userId="e580b9bd-491f-4ffb-a7d9-3f5dc6888c54" providerId="ADAL" clId="{4708B8CF-83A5-4690-82FF-02C15FF05ECA}" dt="2021-10-27T14:09:53.497" v="1160" actId="478"/>
          <ac:spMkLst>
            <pc:docMk/>
            <pc:sldMk cId="2682491530" sldId="503"/>
            <ac:spMk id="6" creationId="{D776C618-B63F-4968-946E-5B6EBD915C66}"/>
          </ac:spMkLst>
        </pc:spChg>
        <pc:spChg chg="add mod">
          <ac:chgData name="Shanahan, Megan" userId="e580b9bd-491f-4ffb-a7d9-3f5dc6888c54" providerId="ADAL" clId="{4708B8CF-83A5-4690-82FF-02C15FF05ECA}" dt="2021-10-27T14:10:12.357" v="1164" actId="207"/>
          <ac:spMkLst>
            <pc:docMk/>
            <pc:sldMk cId="2682491530" sldId="503"/>
            <ac:spMk id="7" creationId="{AD1BFBEB-7040-47AE-BB8A-A56405E6BF5A}"/>
          </ac:spMkLst>
        </pc:spChg>
        <pc:spChg chg="add mod">
          <ac:chgData name="Shanahan, Megan" userId="e580b9bd-491f-4ffb-a7d9-3f5dc6888c54" providerId="ADAL" clId="{4708B8CF-83A5-4690-82FF-02C15FF05ECA}" dt="2021-10-27T14:10:12.357" v="1164" actId="207"/>
          <ac:spMkLst>
            <pc:docMk/>
            <pc:sldMk cId="2682491530" sldId="503"/>
            <ac:spMk id="8" creationId="{28FF3FC7-C264-4EB9-959E-00F087D65ACF}"/>
          </ac:spMkLst>
        </pc:spChg>
        <pc:spChg chg="add mod">
          <ac:chgData name="Shanahan, Megan" userId="e580b9bd-491f-4ffb-a7d9-3f5dc6888c54" providerId="ADAL" clId="{4708B8CF-83A5-4690-82FF-02C15FF05ECA}" dt="2021-10-27T14:10:12.357" v="1164" actId="207"/>
          <ac:spMkLst>
            <pc:docMk/>
            <pc:sldMk cId="2682491530" sldId="503"/>
            <ac:spMk id="9" creationId="{73C1452B-4A0C-4C8B-852B-8A58717F4328}"/>
          </ac:spMkLst>
        </pc:spChg>
        <pc:spChg chg="add mod">
          <ac:chgData name="Shanahan, Megan" userId="e580b9bd-491f-4ffb-a7d9-3f5dc6888c54" providerId="ADAL" clId="{4708B8CF-83A5-4690-82FF-02C15FF05ECA}" dt="2021-10-27T14:10:12.357" v="1164" actId="207"/>
          <ac:spMkLst>
            <pc:docMk/>
            <pc:sldMk cId="2682491530" sldId="503"/>
            <ac:spMk id="10" creationId="{5091E608-52E4-40A4-8589-D82506CF85C3}"/>
          </ac:spMkLst>
        </pc:spChg>
        <pc:spChg chg="add mod">
          <ac:chgData name="Shanahan, Megan" userId="e580b9bd-491f-4ffb-a7d9-3f5dc6888c54" providerId="ADAL" clId="{4708B8CF-83A5-4690-82FF-02C15FF05ECA}" dt="2021-10-27T14:10:12.357" v="1164" actId="207"/>
          <ac:spMkLst>
            <pc:docMk/>
            <pc:sldMk cId="2682491530" sldId="503"/>
            <ac:spMk id="11" creationId="{29229A7C-26CE-4F73-9EB0-C079435DE869}"/>
          </ac:spMkLst>
        </pc:spChg>
        <pc:spChg chg="add mod">
          <ac:chgData name="Shanahan, Megan" userId="e580b9bd-491f-4ffb-a7d9-3f5dc6888c54" providerId="ADAL" clId="{4708B8CF-83A5-4690-82FF-02C15FF05ECA}" dt="2021-10-27T14:10:12.357" v="1164" actId="207"/>
          <ac:spMkLst>
            <pc:docMk/>
            <pc:sldMk cId="2682491530" sldId="503"/>
            <ac:spMk id="12" creationId="{97000ADB-2840-4C87-BE5D-4C3418FAC8B3}"/>
          </ac:spMkLst>
        </pc:spChg>
        <pc:spChg chg="add mod">
          <ac:chgData name="Shanahan, Megan" userId="e580b9bd-491f-4ffb-a7d9-3f5dc6888c54" providerId="ADAL" clId="{4708B8CF-83A5-4690-82FF-02C15FF05ECA}" dt="2021-10-27T14:10:12.357" v="1164" actId="207"/>
          <ac:spMkLst>
            <pc:docMk/>
            <pc:sldMk cId="2682491530" sldId="503"/>
            <ac:spMk id="13" creationId="{38D07F1A-5B6E-4F93-B269-E0CB84AA90E2}"/>
          </ac:spMkLst>
        </pc:spChg>
        <pc:spChg chg="add mod">
          <ac:chgData name="Shanahan, Megan" userId="e580b9bd-491f-4ffb-a7d9-3f5dc6888c54" providerId="ADAL" clId="{4708B8CF-83A5-4690-82FF-02C15FF05ECA}" dt="2021-10-27T14:10:12.357" v="1164" actId="207"/>
          <ac:spMkLst>
            <pc:docMk/>
            <pc:sldMk cId="2682491530" sldId="503"/>
            <ac:spMk id="14" creationId="{28AC2965-1E61-4C15-8FA8-7FBCED05377F}"/>
          </ac:spMkLst>
        </pc:spChg>
        <pc:spChg chg="add mod">
          <ac:chgData name="Shanahan, Megan" userId="e580b9bd-491f-4ffb-a7d9-3f5dc6888c54" providerId="ADAL" clId="{4708B8CF-83A5-4690-82FF-02C15FF05ECA}" dt="2021-10-27T14:10:24.449" v="1165" actId="207"/>
          <ac:spMkLst>
            <pc:docMk/>
            <pc:sldMk cId="2682491530" sldId="503"/>
            <ac:spMk id="15" creationId="{70E2763C-B23F-41C8-A309-CD5B71633B8D}"/>
          </ac:spMkLst>
        </pc:spChg>
        <pc:spChg chg="add mod">
          <ac:chgData name="Shanahan, Megan" userId="e580b9bd-491f-4ffb-a7d9-3f5dc6888c54" providerId="ADAL" clId="{4708B8CF-83A5-4690-82FF-02C15FF05ECA}" dt="2021-10-27T14:10:12.357" v="1164" actId="207"/>
          <ac:spMkLst>
            <pc:docMk/>
            <pc:sldMk cId="2682491530" sldId="503"/>
            <ac:spMk id="16" creationId="{4602C227-53C3-4594-8F61-0E44EC58922F}"/>
          </ac:spMkLst>
        </pc:spChg>
        <pc:spChg chg="add mod">
          <ac:chgData name="Shanahan, Megan" userId="e580b9bd-491f-4ffb-a7d9-3f5dc6888c54" providerId="ADAL" clId="{4708B8CF-83A5-4690-82FF-02C15FF05ECA}" dt="2021-10-27T14:10:12.357" v="1164" actId="207"/>
          <ac:spMkLst>
            <pc:docMk/>
            <pc:sldMk cId="2682491530" sldId="503"/>
            <ac:spMk id="17" creationId="{1D1D3C38-43C2-4E97-8425-624CEF1F8003}"/>
          </ac:spMkLst>
        </pc:spChg>
        <pc:spChg chg="add mod">
          <ac:chgData name="Shanahan, Megan" userId="e580b9bd-491f-4ffb-a7d9-3f5dc6888c54" providerId="ADAL" clId="{4708B8CF-83A5-4690-82FF-02C15FF05ECA}" dt="2021-10-27T14:10:12.357" v="1164" actId="207"/>
          <ac:spMkLst>
            <pc:docMk/>
            <pc:sldMk cId="2682491530" sldId="503"/>
            <ac:spMk id="18" creationId="{16909F80-1380-4284-B286-320619FD3FC7}"/>
          </ac:spMkLst>
        </pc:spChg>
        <pc:spChg chg="add mod">
          <ac:chgData name="Shanahan, Megan" userId="e580b9bd-491f-4ffb-a7d9-3f5dc6888c54" providerId="ADAL" clId="{4708B8CF-83A5-4690-82FF-02C15FF05ECA}" dt="2021-10-27T14:10:12.357" v="1164" actId="207"/>
          <ac:spMkLst>
            <pc:docMk/>
            <pc:sldMk cId="2682491530" sldId="503"/>
            <ac:spMk id="19" creationId="{667FDBFF-37C3-4BA8-8E21-ECBB056B326F}"/>
          </ac:spMkLst>
        </pc:spChg>
        <pc:spChg chg="add mod">
          <ac:chgData name="Shanahan, Megan" userId="e580b9bd-491f-4ffb-a7d9-3f5dc6888c54" providerId="ADAL" clId="{4708B8CF-83A5-4690-82FF-02C15FF05ECA}" dt="2021-10-27T14:10:12.357" v="1164" actId="207"/>
          <ac:spMkLst>
            <pc:docMk/>
            <pc:sldMk cId="2682491530" sldId="503"/>
            <ac:spMk id="20" creationId="{C3057935-92EF-45C3-98D8-193E3F7189A2}"/>
          </ac:spMkLst>
        </pc:spChg>
        <pc:spChg chg="add mod">
          <ac:chgData name="Shanahan, Megan" userId="e580b9bd-491f-4ffb-a7d9-3f5dc6888c54" providerId="ADAL" clId="{4708B8CF-83A5-4690-82FF-02C15FF05ECA}" dt="2021-10-27T14:10:12.357" v="1164" actId="207"/>
          <ac:spMkLst>
            <pc:docMk/>
            <pc:sldMk cId="2682491530" sldId="503"/>
            <ac:spMk id="21" creationId="{64CD73BB-771E-4BFE-B2F2-A5841B66AD2C}"/>
          </ac:spMkLst>
        </pc:spChg>
        <pc:spChg chg="add mod">
          <ac:chgData name="Shanahan, Megan" userId="e580b9bd-491f-4ffb-a7d9-3f5dc6888c54" providerId="ADAL" clId="{4708B8CF-83A5-4690-82FF-02C15FF05ECA}" dt="2021-10-27T14:10:12.357" v="1164" actId="207"/>
          <ac:spMkLst>
            <pc:docMk/>
            <pc:sldMk cId="2682491530" sldId="503"/>
            <ac:spMk id="22" creationId="{B75F2733-8758-4F6D-9B17-A4FFD16B3D39}"/>
          </ac:spMkLst>
        </pc:spChg>
        <pc:spChg chg="add mod">
          <ac:chgData name="Shanahan, Megan" userId="e580b9bd-491f-4ffb-a7d9-3f5dc6888c54" providerId="ADAL" clId="{4708B8CF-83A5-4690-82FF-02C15FF05ECA}" dt="2021-10-27T14:10:12.357" v="1164" actId="207"/>
          <ac:spMkLst>
            <pc:docMk/>
            <pc:sldMk cId="2682491530" sldId="503"/>
            <ac:spMk id="23" creationId="{972C1E57-3570-492C-BB6D-33B4AB6F8378}"/>
          </ac:spMkLst>
        </pc:spChg>
        <pc:spChg chg="add mod">
          <ac:chgData name="Shanahan, Megan" userId="e580b9bd-491f-4ffb-a7d9-3f5dc6888c54" providerId="ADAL" clId="{4708B8CF-83A5-4690-82FF-02C15FF05ECA}" dt="2021-10-27T14:10:12.357" v="1164" actId="207"/>
          <ac:spMkLst>
            <pc:docMk/>
            <pc:sldMk cId="2682491530" sldId="503"/>
            <ac:spMk id="24" creationId="{F3233AFF-F0F7-46B3-9B55-D468A48FB06E}"/>
          </ac:spMkLst>
        </pc:spChg>
        <pc:spChg chg="add mod">
          <ac:chgData name="Shanahan, Megan" userId="e580b9bd-491f-4ffb-a7d9-3f5dc6888c54" providerId="ADAL" clId="{4708B8CF-83A5-4690-82FF-02C15FF05ECA}" dt="2021-10-27T14:10:12.357" v="1164" actId="207"/>
          <ac:spMkLst>
            <pc:docMk/>
            <pc:sldMk cId="2682491530" sldId="503"/>
            <ac:spMk id="25" creationId="{4DB49E66-2844-47AC-BA70-B29872B789A2}"/>
          </ac:spMkLst>
        </pc:spChg>
        <pc:spChg chg="add mod">
          <ac:chgData name="Shanahan, Megan" userId="e580b9bd-491f-4ffb-a7d9-3f5dc6888c54" providerId="ADAL" clId="{4708B8CF-83A5-4690-82FF-02C15FF05ECA}" dt="2021-10-27T14:10:24.449" v="1165" actId="207"/>
          <ac:spMkLst>
            <pc:docMk/>
            <pc:sldMk cId="2682491530" sldId="503"/>
            <ac:spMk id="26" creationId="{5A787A51-BBCE-46A5-84DC-65E80356B68A}"/>
          </ac:spMkLst>
        </pc:spChg>
        <pc:spChg chg="add mod">
          <ac:chgData name="Shanahan, Megan" userId="e580b9bd-491f-4ffb-a7d9-3f5dc6888c54" providerId="ADAL" clId="{4708B8CF-83A5-4690-82FF-02C15FF05ECA}" dt="2021-10-27T14:10:12.357" v="1164" actId="207"/>
          <ac:spMkLst>
            <pc:docMk/>
            <pc:sldMk cId="2682491530" sldId="503"/>
            <ac:spMk id="27" creationId="{9B96C679-D7B5-4681-8DE5-67DFFF4F0B62}"/>
          </ac:spMkLst>
        </pc:spChg>
        <pc:spChg chg="add mod">
          <ac:chgData name="Shanahan, Megan" userId="e580b9bd-491f-4ffb-a7d9-3f5dc6888c54" providerId="ADAL" clId="{4708B8CF-83A5-4690-82FF-02C15FF05ECA}" dt="2021-10-27T14:10:12.357" v="1164" actId="207"/>
          <ac:spMkLst>
            <pc:docMk/>
            <pc:sldMk cId="2682491530" sldId="503"/>
            <ac:spMk id="28" creationId="{DF0F833C-4CF8-4C9F-B541-2C6260507758}"/>
          </ac:spMkLst>
        </pc:spChg>
        <pc:spChg chg="add mod">
          <ac:chgData name="Shanahan, Megan" userId="e580b9bd-491f-4ffb-a7d9-3f5dc6888c54" providerId="ADAL" clId="{4708B8CF-83A5-4690-82FF-02C15FF05ECA}" dt="2021-10-27T14:10:12.357" v="1164" actId="207"/>
          <ac:spMkLst>
            <pc:docMk/>
            <pc:sldMk cId="2682491530" sldId="503"/>
            <ac:spMk id="29" creationId="{4A033328-D299-47E2-8471-53E8F3CAFA46}"/>
          </ac:spMkLst>
        </pc:spChg>
        <pc:spChg chg="add mod">
          <ac:chgData name="Shanahan, Megan" userId="e580b9bd-491f-4ffb-a7d9-3f5dc6888c54" providerId="ADAL" clId="{4708B8CF-83A5-4690-82FF-02C15FF05ECA}" dt="2021-10-27T14:10:12.357" v="1164" actId="207"/>
          <ac:spMkLst>
            <pc:docMk/>
            <pc:sldMk cId="2682491530" sldId="503"/>
            <ac:spMk id="30" creationId="{BE1347AA-5C8D-4DA6-9039-622E3328B235}"/>
          </ac:spMkLst>
        </pc:spChg>
        <pc:spChg chg="add mod">
          <ac:chgData name="Shanahan, Megan" userId="e580b9bd-491f-4ffb-a7d9-3f5dc6888c54" providerId="ADAL" clId="{4708B8CF-83A5-4690-82FF-02C15FF05ECA}" dt="2021-10-27T14:10:12.357" v="1164" actId="207"/>
          <ac:spMkLst>
            <pc:docMk/>
            <pc:sldMk cId="2682491530" sldId="503"/>
            <ac:spMk id="31" creationId="{376F9896-85EB-445C-AE59-37D0CB8DB2D5}"/>
          </ac:spMkLst>
        </pc:spChg>
        <pc:spChg chg="add mod">
          <ac:chgData name="Shanahan, Megan" userId="e580b9bd-491f-4ffb-a7d9-3f5dc6888c54" providerId="ADAL" clId="{4708B8CF-83A5-4690-82FF-02C15FF05ECA}" dt="2021-10-27T14:10:12.357" v="1164" actId="207"/>
          <ac:spMkLst>
            <pc:docMk/>
            <pc:sldMk cId="2682491530" sldId="503"/>
            <ac:spMk id="32" creationId="{768AE8EB-EB1E-4A79-94D5-912167480181}"/>
          </ac:spMkLst>
        </pc:spChg>
        <pc:spChg chg="add mod">
          <ac:chgData name="Shanahan, Megan" userId="e580b9bd-491f-4ffb-a7d9-3f5dc6888c54" providerId="ADAL" clId="{4708B8CF-83A5-4690-82FF-02C15FF05ECA}" dt="2021-10-27T14:10:12.357" v="1164" actId="207"/>
          <ac:spMkLst>
            <pc:docMk/>
            <pc:sldMk cId="2682491530" sldId="503"/>
            <ac:spMk id="33" creationId="{B30BEADA-F8DE-43E3-BD26-99557CF8E2BC}"/>
          </ac:spMkLst>
        </pc:spChg>
        <pc:spChg chg="add mod">
          <ac:chgData name="Shanahan, Megan" userId="e580b9bd-491f-4ffb-a7d9-3f5dc6888c54" providerId="ADAL" clId="{4708B8CF-83A5-4690-82FF-02C15FF05ECA}" dt="2021-10-27T14:10:12.357" v="1164" actId="207"/>
          <ac:spMkLst>
            <pc:docMk/>
            <pc:sldMk cId="2682491530" sldId="503"/>
            <ac:spMk id="34" creationId="{C7371F67-6012-4864-BA98-9A695A1EE749}"/>
          </ac:spMkLst>
        </pc:spChg>
        <pc:spChg chg="add mod">
          <ac:chgData name="Shanahan, Megan" userId="e580b9bd-491f-4ffb-a7d9-3f5dc6888c54" providerId="ADAL" clId="{4708B8CF-83A5-4690-82FF-02C15FF05ECA}" dt="2021-10-27T14:10:12.357" v="1164" actId="207"/>
          <ac:spMkLst>
            <pc:docMk/>
            <pc:sldMk cId="2682491530" sldId="503"/>
            <ac:spMk id="35" creationId="{66B19269-50A2-4A68-8137-779E36A9F1AD}"/>
          </ac:spMkLst>
        </pc:spChg>
        <pc:spChg chg="add mod">
          <ac:chgData name="Shanahan, Megan" userId="e580b9bd-491f-4ffb-a7d9-3f5dc6888c54" providerId="ADAL" clId="{4708B8CF-83A5-4690-82FF-02C15FF05ECA}" dt="2021-10-27T14:10:12.357" v="1164" actId="207"/>
          <ac:spMkLst>
            <pc:docMk/>
            <pc:sldMk cId="2682491530" sldId="503"/>
            <ac:spMk id="36" creationId="{8C318D90-C1F2-4FFF-81E1-D650E010CACA}"/>
          </ac:spMkLst>
        </pc:spChg>
        <pc:spChg chg="add mod">
          <ac:chgData name="Shanahan, Megan" userId="e580b9bd-491f-4ffb-a7d9-3f5dc6888c54" providerId="ADAL" clId="{4708B8CF-83A5-4690-82FF-02C15FF05ECA}" dt="2021-10-27T14:10:12.357" v="1164" actId="207"/>
          <ac:spMkLst>
            <pc:docMk/>
            <pc:sldMk cId="2682491530" sldId="503"/>
            <ac:spMk id="37" creationId="{7F1A05A6-F9C3-4EEF-A106-782EC91A2505}"/>
          </ac:spMkLst>
        </pc:spChg>
        <pc:spChg chg="add mod">
          <ac:chgData name="Shanahan, Megan" userId="e580b9bd-491f-4ffb-a7d9-3f5dc6888c54" providerId="ADAL" clId="{4708B8CF-83A5-4690-82FF-02C15FF05ECA}" dt="2021-10-27T14:10:12.357" v="1164" actId="207"/>
          <ac:spMkLst>
            <pc:docMk/>
            <pc:sldMk cId="2682491530" sldId="503"/>
            <ac:spMk id="38" creationId="{AE85D501-7B80-4F42-AA5D-4D035ABE1B37}"/>
          </ac:spMkLst>
        </pc:spChg>
        <pc:spChg chg="add mod">
          <ac:chgData name="Shanahan, Megan" userId="e580b9bd-491f-4ffb-a7d9-3f5dc6888c54" providerId="ADAL" clId="{4708B8CF-83A5-4690-82FF-02C15FF05ECA}" dt="2021-10-27T14:10:12.357" v="1164" actId="207"/>
          <ac:spMkLst>
            <pc:docMk/>
            <pc:sldMk cId="2682491530" sldId="503"/>
            <ac:spMk id="39" creationId="{322842EA-4304-49D8-A070-F9EC022DA0E9}"/>
          </ac:spMkLst>
        </pc:spChg>
        <pc:spChg chg="add mod">
          <ac:chgData name="Shanahan, Megan" userId="e580b9bd-491f-4ffb-a7d9-3f5dc6888c54" providerId="ADAL" clId="{4708B8CF-83A5-4690-82FF-02C15FF05ECA}" dt="2021-10-27T14:10:12.357" v="1164" actId="207"/>
          <ac:spMkLst>
            <pc:docMk/>
            <pc:sldMk cId="2682491530" sldId="503"/>
            <ac:spMk id="40" creationId="{6371F6FC-1810-4301-AC04-437048E746A6}"/>
          </ac:spMkLst>
        </pc:spChg>
        <pc:spChg chg="add mod">
          <ac:chgData name="Shanahan, Megan" userId="e580b9bd-491f-4ffb-a7d9-3f5dc6888c54" providerId="ADAL" clId="{4708B8CF-83A5-4690-82FF-02C15FF05ECA}" dt="2021-10-27T14:10:12.357" v="1164" actId="207"/>
          <ac:spMkLst>
            <pc:docMk/>
            <pc:sldMk cId="2682491530" sldId="503"/>
            <ac:spMk id="41" creationId="{8E2CDDA4-8807-4056-A0C6-0DB2CAFE2222}"/>
          </ac:spMkLst>
        </pc:spChg>
        <pc:spChg chg="add mod">
          <ac:chgData name="Shanahan, Megan" userId="e580b9bd-491f-4ffb-a7d9-3f5dc6888c54" providerId="ADAL" clId="{4708B8CF-83A5-4690-82FF-02C15FF05ECA}" dt="2021-10-27T14:10:12.357" v="1164" actId="207"/>
          <ac:spMkLst>
            <pc:docMk/>
            <pc:sldMk cId="2682491530" sldId="503"/>
            <ac:spMk id="42" creationId="{A97DF86A-496D-4342-BFF5-3264C646B606}"/>
          </ac:spMkLst>
        </pc:spChg>
      </pc:sldChg>
      <pc:sldChg chg="addSp delSp modSp new mod">
        <pc:chgData name="Shanahan, Megan" userId="e580b9bd-491f-4ffb-a7d9-3f5dc6888c54" providerId="ADAL" clId="{4708B8CF-83A5-4690-82FF-02C15FF05ECA}" dt="2021-10-27T16:25:31.680" v="1303" actId="14100"/>
        <pc:sldMkLst>
          <pc:docMk/>
          <pc:sldMk cId="458485800" sldId="504"/>
        </pc:sldMkLst>
        <pc:spChg chg="mod">
          <ac:chgData name="Shanahan, Megan" userId="e580b9bd-491f-4ffb-a7d9-3f5dc6888c54" providerId="ADAL" clId="{4708B8CF-83A5-4690-82FF-02C15FF05ECA}" dt="2021-10-27T14:11:24.216" v="1175" actId="1076"/>
          <ac:spMkLst>
            <pc:docMk/>
            <pc:sldMk cId="458485800" sldId="504"/>
            <ac:spMk id="2" creationId="{1344DDDD-9984-4B90-B7B5-A958BB5B021F}"/>
          </ac:spMkLst>
        </pc:spChg>
        <pc:spChg chg="del">
          <ac:chgData name="Shanahan, Megan" userId="e580b9bd-491f-4ffb-a7d9-3f5dc6888c54" providerId="ADAL" clId="{4708B8CF-83A5-4690-82FF-02C15FF05ECA}" dt="2021-10-27T14:10:51.145" v="1168" actId="478"/>
          <ac:spMkLst>
            <pc:docMk/>
            <pc:sldMk cId="458485800" sldId="504"/>
            <ac:spMk id="3" creationId="{55310D0A-0FB4-4F92-A601-611B1D5009AD}"/>
          </ac:spMkLst>
        </pc:spChg>
        <pc:spChg chg="add mod">
          <ac:chgData name="Shanahan, Megan" userId="e580b9bd-491f-4ffb-a7d9-3f5dc6888c54" providerId="ADAL" clId="{4708B8CF-83A5-4690-82FF-02C15FF05ECA}" dt="2021-10-27T14:10:51.664" v="1169"/>
          <ac:spMkLst>
            <pc:docMk/>
            <pc:sldMk cId="458485800" sldId="504"/>
            <ac:spMk id="5" creationId="{55670689-F1F0-4D43-9515-F90FC6DD998C}"/>
          </ac:spMkLst>
        </pc:spChg>
        <pc:spChg chg="add mod">
          <ac:chgData name="Shanahan, Megan" userId="e580b9bd-491f-4ffb-a7d9-3f5dc6888c54" providerId="ADAL" clId="{4708B8CF-83A5-4690-82FF-02C15FF05ECA}" dt="2021-10-27T14:11:27.472" v="1176" actId="207"/>
          <ac:spMkLst>
            <pc:docMk/>
            <pc:sldMk cId="458485800" sldId="504"/>
            <ac:spMk id="6" creationId="{F305CBF2-C5C5-484D-8BB7-8A9AE0B9CDAC}"/>
          </ac:spMkLst>
        </pc:spChg>
        <pc:spChg chg="add mod">
          <ac:chgData name="Shanahan, Megan" userId="e580b9bd-491f-4ffb-a7d9-3f5dc6888c54" providerId="ADAL" clId="{4708B8CF-83A5-4690-82FF-02C15FF05ECA}" dt="2021-10-27T14:10:51.664" v="1169"/>
          <ac:spMkLst>
            <pc:docMk/>
            <pc:sldMk cId="458485800" sldId="504"/>
            <ac:spMk id="9" creationId="{62B9A5AE-9744-4F36-B416-14B91CA6AF50}"/>
          </ac:spMkLst>
        </pc:spChg>
        <pc:spChg chg="mod">
          <ac:chgData name="Shanahan, Megan" userId="e580b9bd-491f-4ffb-a7d9-3f5dc6888c54" providerId="ADAL" clId="{4708B8CF-83A5-4690-82FF-02C15FF05ECA}" dt="2021-10-27T14:10:51.664" v="1169"/>
          <ac:spMkLst>
            <pc:docMk/>
            <pc:sldMk cId="458485800" sldId="504"/>
            <ac:spMk id="20" creationId="{AACC774F-41EC-4DFC-8FA1-4EC4AFC45AE4}"/>
          </ac:spMkLst>
        </pc:spChg>
        <pc:spChg chg="add mod">
          <ac:chgData name="Shanahan, Megan" userId="e580b9bd-491f-4ffb-a7d9-3f5dc6888c54" providerId="ADAL" clId="{4708B8CF-83A5-4690-82FF-02C15FF05ECA}" dt="2021-10-27T14:11:00.439" v="1170" actId="207"/>
          <ac:spMkLst>
            <pc:docMk/>
            <pc:sldMk cId="458485800" sldId="504"/>
            <ac:spMk id="25" creationId="{0460E417-BA6E-445B-BE21-9703B164D2EC}"/>
          </ac:spMkLst>
        </pc:spChg>
        <pc:spChg chg="add mod">
          <ac:chgData name="Shanahan, Megan" userId="e580b9bd-491f-4ffb-a7d9-3f5dc6888c54" providerId="ADAL" clId="{4708B8CF-83A5-4690-82FF-02C15FF05ECA}" dt="2021-10-27T14:11:00.439" v="1170" actId="207"/>
          <ac:spMkLst>
            <pc:docMk/>
            <pc:sldMk cId="458485800" sldId="504"/>
            <ac:spMk id="29" creationId="{21CC31E8-4AAC-4350-B726-EFCBB754BFB0}"/>
          </ac:spMkLst>
        </pc:spChg>
        <pc:spChg chg="add mod">
          <ac:chgData name="Shanahan, Megan" userId="e580b9bd-491f-4ffb-a7d9-3f5dc6888c54" providerId="ADAL" clId="{4708B8CF-83A5-4690-82FF-02C15FF05ECA}" dt="2021-10-27T14:10:51.664" v="1169"/>
          <ac:spMkLst>
            <pc:docMk/>
            <pc:sldMk cId="458485800" sldId="504"/>
            <ac:spMk id="30" creationId="{1A03319F-71F8-4D36-83A3-3380F57E93DB}"/>
          </ac:spMkLst>
        </pc:spChg>
        <pc:spChg chg="add mod">
          <ac:chgData name="Shanahan, Megan" userId="e580b9bd-491f-4ffb-a7d9-3f5dc6888c54" providerId="ADAL" clId="{4708B8CF-83A5-4690-82FF-02C15FF05ECA}" dt="2021-10-27T14:10:51.664" v="1169"/>
          <ac:spMkLst>
            <pc:docMk/>
            <pc:sldMk cId="458485800" sldId="504"/>
            <ac:spMk id="31" creationId="{EF866BC4-E92F-47B9-9907-6CFF96C3B0C7}"/>
          </ac:spMkLst>
        </pc:spChg>
        <pc:spChg chg="add mod">
          <ac:chgData name="Shanahan, Megan" userId="e580b9bd-491f-4ffb-a7d9-3f5dc6888c54" providerId="ADAL" clId="{4708B8CF-83A5-4690-82FF-02C15FF05ECA}" dt="2021-10-27T14:10:51.664" v="1169"/>
          <ac:spMkLst>
            <pc:docMk/>
            <pc:sldMk cId="458485800" sldId="504"/>
            <ac:spMk id="32" creationId="{01F8A50A-6B53-4D36-AF5D-9CFA9C9F6BE7}"/>
          </ac:spMkLst>
        </pc:spChg>
        <pc:spChg chg="add mod">
          <ac:chgData name="Shanahan, Megan" userId="e580b9bd-491f-4ffb-a7d9-3f5dc6888c54" providerId="ADAL" clId="{4708B8CF-83A5-4690-82FF-02C15FF05ECA}" dt="2021-10-27T14:10:51.664" v="1169"/>
          <ac:spMkLst>
            <pc:docMk/>
            <pc:sldMk cId="458485800" sldId="504"/>
            <ac:spMk id="33" creationId="{9D95DFB4-C334-484B-92A5-0B0DF78B40FC}"/>
          </ac:spMkLst>
        </pc:spChg>
        <pc:spChg chg="add mod">
          <ac:chgData name="Shanahan, Megan" userId="e580b9bd-491f-4ffb-a7d9-3f5dc6888c54" providerId="ADAL" clId="{4708B8CF-83A5-4690-82FF-02C15FF05ECA}" dt="2021-10-27T14:10:51.664" v="1169"/>
          <ac:spMkLst>
            <pc:docMk/>
            <pc:sldMk cId="458485800" sldId="504"/>
            <ac:spMk id="34" creationId="{DA26DEE1-9508-4620-AFAA-E5CDB9ED1259}"/>
          </ac:spMkLst>
        </pc:spChg>
        <pc:spChg chg="add mod">
          <ac:chgData name="Shanahan, Megan" userId="e580b9bd-491f-4ffb-a7d9-3f5dc6888c54" providerId="ADAL" clId="{4708B8CF-83A5-4690-82FF-02C15FF05ECA}" dt="2021-10-27T14:10:51.664" v="1169"/>
          <ac:spMkLst>
            <pc:docMk/>
            <pc:sldMk cId="458485800" sldId="504"/>
            <ac:spMk id="35" creationId="{16D9CDD0-2864-487F-8FBB-7D730C3ED249}"/>
          </ac:spMkLst>
        </pc:spChg>
        <pc:spChg chg="add mod">
          <ac:chgData name="Shanahan, Megan" userId="e580b9bd-491f-4ffb-a7d9-3f5dc6888c54" providerId="ADAL" clId="{4708B8CF-83A5-4690-82FF-02C15FF05ECA}" dt="2021-10-27T14:11:18" v="1173" actId="1076"/>
          <ac:spMkLst>
            <pc:docMk/>
            <pc:sldMk cId="458485800" sldId="504"/>
            <ac:spMk id="39" creationId="{E24ACDEC-29B6-40A7-810A-3EA565BE6C16}"/>
          </ac:spMkLst>
        </pc:spChg>
        <pc:spChg chg="add mod">
          <ac:chgData name="Shanahan, Megan" userId="e580b9bd-491f-4ffb-a7d9-3f5dc6888c54" providerId="ADAL" clId="{4708B8CF-83A5-4690-82FF-02C15FF05ECA}" dt="2021-10-27T14:10:51.664" v="1169"/>
          <ac:spMkLst>
            <pc:docMk/>
            <pc:sldMk cId="458485800" sldId="504"/>
            <ac:spMk id="42" creationId="{BA454E1D-CB56-45D1-B980-D52A175204B0}"/>
          </ac:spMkLst>
        </pc:spChg>
        <pc:spChg chg="mod">
          <ac:chgData name="Shanahan, Megan" userId="e580b9bd-491f-4ffb-a7d9-3f5dc6888c54" providerId="ADAL" clId="{4708B8CF-83A5-4690-82FF-02C15FF05ECA}" dt="2021-10-27T14:10:51.664" v="1169"/>
          <ac:spMkLst>
            <pc:docMk/>
            <pc:sldMk cId="458485800" sldId="504"/>
            <ac:spMk id="45" creationId="{9EC10966-639F-4BD9-8A04-D27779F17DEC}"/>
          </ac:spMkLst>
        </pc:spChg>
        <pc:spChg chg="mod">
          <ac:chgData name="Shanahan, Megan" userId="e580b9bd-491f-4ffb-a7d9-3f5dc6888c54" providerId="ADAL" clId="{4708B8CF-83A5-4690-82FF-02C15FF05ECA}" dt="2021-10-27T14:10:51.664" v="1169"/>
          <ac:spMkLst>
            <pc:docMk/>
            <pc:sldMk cId="458485800" sldId="504"/>
            <ac:spMk id="48" creationId="{58147E4C-8366-475C-B7AF-4B954347C84B}"/>
          </ac:spMkLst>
        </pc:spChg>
        <pc:spChg chg="mod">
          <ac:chgData name="Shanahan, Megan" userId="e580b9bd-491f-4ffb-a7d9-3f5dc6888c54" providerId="ADAL" clId="{4708B8CF-83A5-4690-82FF-02C15FF05ECA}" dt="2021-10-27T14:10:51.664" v="1169"/>
          <ac:spMkLst>
            <pc:docMk/>
            <pc:sldMk cId="458485800" sldId="504"/>
            <ac:spMk id="51" creationId="{A1922CF1-A625-4A1E-8ED7-B6892AF01D7D}"/>
          </ac:spMkLst>
        </pc:spChg>
        <pc:spChg chg="mod">
          <ac:chgData name="Shanahan, Megan" userId="e580b9bd-491f-4ffb-a7d9-3f5dc6888c54" providerId="ADAL" clId="{4708B8CF-83A5-4690-82FF-02C15FF05ECA}" dt="2021-10-27T14:10:51.664" v="1169"/>
          <ac:spMkLst>
            <pc:docMk/>
            <pc:sldMk cId="458485800" sldId="504"/>
            <ac:spMk id="54" creationId="{96587C2E-FE46-44AC-9C44-A872A8FA4206}"/>
          </ac:spMkLst>
        </pc:spChg>
        <pc:spChg chg="mod">
          <ac:chgData name="Shanahan, Megan" userId="e580b9bd-491f-4ffb-a7d9-3f5dc6888c54" providerId="ADAL" clId="{4708B8CF-83A5-4690-82FF-02C15FF05ECA}" dt="2021-10-27T14:10:51.664" v="1169"/>
          <ac:spMkLst>
            <pc:docMk/>
            <pc:sldMk cId="458485800" sldId="504"/>
            <ac:spMk id="57" creationId="{4DB6150E-5780-42F4-AA48-D6A982D47EC0}"/>
          </ac:spMkLst>
        </pc:spChg>
        <pc:spChg chg="mod">
          <ac:chgData name="Shanahan, Megan" userId="e580b9bd-491f-4ffb-a7d9-3f5dc6888c54" providerId="ADAL" clId="{4708B8CF-83A5-4690-82FF-02C15FF05ECA}" dt="2021-10-27T14:10:51.664" v="1169"/>
          <ac:spMkLst>
            <pc:docMk/>
            <pc:sldMk cId="458485800" sldId="504"/>
            <ac:spMk id="60" creationId="{8317E14D-7566-4C30-9384-4D7F159DCAF4}"/>
          </ac:spMkLst>
        </pc:spChg>
        <pc:spChg chg="mod">
          <ac:chgData name="Shanahan, Megan" userId="e580b9bd-491f-4ffb-a7d9-3f5dc6888c54" providerId="ADAL" clId="{4708B8CF-83A5-4690-82FF-02C15FF05ECA}" dt="2021-10-27T14:10:51.664" v="1169"/>
          <ac:spMkLst>
            <pc:docMk/>
            <pc:sldMk cId="458485800" sldId="504"/>
            <ac:spMk id="63" creationId="{6DD4A01C-4347-4DF5-BF5E-4272AC390EC9}"/>
          </ac:spMkLst>
        </pc:spChg>
        <pc:spChg chg="mod">
          <ac:chgData name="Shanahan, Megan" userId="e580b9bd-491f-4ffb-a7d9-3f5dc6888c54" providerId="ADAL" clId="{4708B8CF-83A5-4690-82FF-02C15FF05ECA}" dt="2021-10-27T14:10:51.664" v="1169"/>
          <ac:spMkLst>
            <pc:docMk/>
            <pc:sldMk cId="458485800" sldId="504"/>
            <ac:spMk id="66" creationId="{D08D43A7-36D1-4140-8D78-B3BFCB7A1E46}"/>
          </ac:spMkLst>
        </pc:spChg>
        <pc:spChg chg="mod">
          <ac:chgData name="Shanahan, Megan" userId="e580b9bd-491f-4ffb-a7d9-3f5dc6888c54" providerId="ADAL" clId="{4708B8CF-83A5-4690-82FF-02C15FF05ECA}" dt="2021-10-27T14:10:51.664" v="1169"/>
          <ac:spMkLst>
            <pc:docMk/>
            <pc:sldMk cId="458485800" sldId="504"/>
            <ac:spMk id="69" creationId="{914E15F2-EF5E-4D9C-BD8D-83633FA8AF5E}"/>
          </ac:spMkLst>
        </pc:spChg>
        <pc:spChg chg="mod">
          <ac:chgData name="Shanahan, Megan" userId="e580b9bd-491f-4ffb-a7d9-3f5dc6888c54" providerId="ADAL" clId="{4708B8CF-83A5-4690-82FF-02C15FF05ECA}" dt="2021-10-27T14:10:51.664" v="1169"/>
          <ac:spMkLst>
            <pc:docMk/>
            <pc:sldMk cId="458485800" sldId="504"/>
            <ac:spMk id="72" creationId="{314ED4A1-FF44-481D-9907-D25D5D7720D8}"/>
          </ac:spMkLst>
        </pc:spChg>
        <pc:spChg chg="mod">
          <ac:chgData name="Shanahan, Megan" userId="e580b9bd-491f-4ffb-a7d9-3f5dc6888c54" providerId="ADAL" clId="{4708B8CF-83A5-4690-82FF-02C15FF05ECA}" dt="2021-10-27T14:10:51.664" v="1169"/>
          <ac:spMkLst>
            <pc:docMk/>
            <pc:sldMk cId="458485800" sldId="504"/>
            <ac:spMk id="75" creationId="{19203D85-0D83-4374-B5C7-987C7E6387D3}"/>
          </ac:spMkLst>
        </pc:spChg>
        <pc:spChg chg="mod">
          <ac:chgData name="Shanahan, Megan" userId="e580b9bd-491f-4ffb-a7d9-3f5dc6888c54" providerId="ADAL" clId="{4708B8CF-83A5-4690-82FF-02C15FF05ECA}" dt="2021-10-27T14:10:51.664" v="1169"/>
          <ac:spMkLst>
            <pc:docMk/>
            <pc:sldMk cId="458485800" sldId="504"/>
            <ac:spMk id="78" creationId="{FCE0FC0A-8EE8-40AA-8F0F-A606A71FA28F}"/>
          </ac:spMkLst>
        </pc:spChg>
        <pc:spChg chg="mod">
          <ac:chgData name="Shanahan, Megan" userId="e580b9bd-491f-4ffb-a7d9-3f5dc6888c54" providerId="ADAL" clId="{4708B8CF-83A5-4690-82FF-02C15FF05ECA}" dt="2021-10-27T14:10:51.664" v="1169"/>
          <ac:spMkLst>
            <pc:docMk/>
            <pc:sldMk cId="458485800" sldId="504"/>
            <ac:spMk id="81" creationId="{23E005FB-D1BD-4A22-ACA6-F3569B95D574}"/>
          </ac:spMkLst>
        </pc:spChg>
        <pc:spChg chg="mod">
          <ac:chgData name="Shanahan, Megan" userId="e580b9bd-491f-4ffb-a7d9-3f5dc6888c54" providerId="ADAL" clId="{4708B8CF-83A5-4690-82FF-02C15FF05ECA}" dt="2021-10-27T14:10:51.664" v="1169"/>
          <ac:spMkLst>
            <pc:docMk/>
            <pc:sldMk cId="458485800" sldId="504"/>
            <ac:spMk id="84" creationId="{34E8E62B-D7AD-48A2-8610-20419D904F3C}"/>
          </ac:spMkLst>
        </pc:spChg>
        <pc:spChg chg="mod">
          <ac:chgData name="Shanahan, Megan" userId="e580b9bd-491f-4ffb-a7d9-3f5dc6888c54" providerId="ADAL" clId="{4708B8CF-83A5-4690-82FF-02C15FF05ECA}" dt="2021-10-27T14:10:51.664" v="1169"/>
          <ac:spMkLst>
            <pc:docMk/>
            <pc:sldMk cId="458485800" sldId="504"/>
            <ac:spMk id="87" creationId="{8A6A783C-0309-40D6-B27C-1BB7A7B62F29}"/>
          </ac:spMkLst>
        </pc:spChg>
        <pc:spChg chg="mod">
          <ac:chgData name="Shanahan, Megan" userId="e580b9bd-491f-4ffb-a7d9-3f5dc6888c54" providerId="ADAL" clId="{4708B8CF-83A5-4690-82FF-02C15FF05ECA}" dt="2021-10-27T14:10:51.664" v="1169"/>
          <ac:spMkLst>
            <pc:docMk/>
            <pc:sldMk cId="458485800" sldId="504"/>
            <ac:spMk id="90" creationId="{303563E9-8499-438E-B66C-3272A105504E}"/>
          </ac:spMkLst>
        </pc:spChg>
        <pc:spChg chg="mod">
          <ac:chgData name="Shanahan, Megan" userId="e580b9bd-491f-4ffb-a7d9-3f5dc6888c54" providerId="ADAL" clId="{4708B8CF-83A5-4690-82FF-02C15FF05ECA}" dt="2021-10-27T14:10:51.664" v="1169"/>
          <ac:spMkLst>
            <pc:docMk/>
            <pc:sldMk cId="458485800" sldId="504"/>
            <ac:spMk id="93" creationId="{6F3FCEFD-7EC4-4776-BC87-897E7EAA5B6B}"/>
          </ac:spMkLst>
        </pc:spChg>
        <pc:spChg chg="add mod">
          <ac:chgData name="Shanahan, Megan" userId="e580b9bd-491f-4ffb-a7d9-3f5dc6888c54" providerId="ADAL" clId="{4708B8CF-83A5-4690-82FF-02C15FF05ECA}" dt="2021-10-27T14:10:51.664" v="1169"/>
          <ac:spMkLst>
            <pc:docMk/>
            <pc:sldMk cId="458485800" sldId="504"/>
            <ac:spMk id="95" creationId="{8B2F6112-EA96-41C7-B2E6-539EA1698840}"/>
          </ac:spMkLst>
        </pc:spChg>
        <pc:grpChg chg="add mod">
          <ac:chgData name="Shanahan, Megan" userId="e580b9bd-491f-4ffb-a7d9-3f5dc6888c54" providerId="ADAL" clId="{4708B8CF-83A5-4690-82FF-02C15FF05ECA}" dt="2021-10-27T14:10:51.664" v="1169"/>
          <ac:grpSpMkLst>
            <pc:docMk/>
            <pc:sldMk cId="458485800" sldId="504"/>
            <ac:grpSpMk id="19" creationId="{7FC3B0ED-E005-46E6-AF98-4A602FB34BDB}"/>
          </ac:grpSpMkLst>
        </pc:grpChg>
        <pc:grpChg chg="add mod">
          <ac:chgData name="Shanahan, Megan" userId="e580b9bd-491f-4ffb-a7d9-3f5dc6888c54" providerId="ADAL" clId="{4708B8CF-83A5-4690-82FF-02C15FF05ECA}" dt="2021-10-27T14:10:51.664" v="1169"/>
          <ac:grpSpMkLst>
            <pc:docMk/>
            <pc:sldMk cId="458485800" sldId="504"/>
            <ac:grpSpMk id="43" creationId="{3E561EB2-8106-4AF0-BE70-57FA474C479F}"/>
          </ac:grpSpMkLst>
        </pc:grpChg>
        <pc:grpChg chg="add mod">
          <ac:chgData name="Shanahan, Megan" userId="e580b9bd-491f-4ffb-a7d9-3f5dc6888c54" providerId="ADAL" clId="{4708B8CF-83A5-4690-82FF-02C15FF05ECA}" dt="2021-10-27T14:10:51.664" v="1169"/>
          <ac:grpSpMkLst>
            <pc:docMk/>
            <pc:sldMk cId="458485800" sldId="504"/>
            <ac:grpSpMk id="46" creationId="{6D9253BB-3FF9-41D1-BFBB-0024649AB67D}"/>
          </ac:grpSpMkLst>
        </pc:grpChg>
        <pc:grpChg chg="add mod">
          <ac:chgData name="Shanahan, Megan" userId="e580b9bd-491f-4ffb-a7d9-3f5dc6888c54" providerId="ADAL" clId="{4708B8CF-83A5-4690-82FF-02C15FF05ECA}" dt="2021-10-27T14:10:51.664" v="1169"/>
          <ac:grpSpMkLst>
            <pc:docMk/>
            <pc:sldMk cId="458485800" sldId="504"/>
            <ac:grpSpMk id="49" creationId="{F946970F-DA4B-46A5-8A80-20567E56A979}"/>
          </ac:grpSpMkLst>
        </pc:grpChg>
        <pc:grpChg chg="add mod">
          <ac:chgData name="Shanahan, Megan" userId="e580b9bd-491f-4ffb-a7d9-3f5dc6888c54" providerId="ADAL" clId="{4708B8CF-83A5-4690-82FF-02C15FF05ECA}" dt="2021-10-27T14:10:51.664" v="1169"/>
          <ac:grpSpMkLst>
            <pc:docMk/>
            <pc:sldMk cId="458485800" sldId="504"/>
            <ac:grpSpMk id="52" creationId="{D6F6F606-3D11-4E19-856E-65267ECF9A57}"/>
          </ac:grpSpMkLst>
        </pc:grpChg>
        <pc:grpChg chg="add mod">
          <ac:chgData name="Shanahan, Megan" userId="e580b9bd-491f-4ffb-a7d9-3f5dc6888c54" providerId="ADAL" clId="{4708B8CF-83A5-4690-82FF-02C15FF05ECA}" dt="2021-10-27T14:10:51.664" v="1169"/>
          <ac:grpSpMkLst>
            <pc:docMk/>
            <pc:sldMk cId="458485800" sldId="504"/>
            <ac:grpSpMk id="55" creationId="{11D1FF28-A608-453D-8143-A44FC42B24DC}"/>
          </ac:grpSpMkLst>
        </pc:grpChg>
        <pc:grpChg chg="add mod">
          <ac:chgData name="Shanahan, Megan" userId="e580b9bd-491f-4ffb-a7d9-3f5dc6888c54" providerId="ADAL" clId="{4708B8CF-83A5-4690-82FF-02C15FF05ECA}" dt="2021-10-27T14:10:51.664" v="1169"/>
          <ac:grpSpMkLst>
            <pc:docMk/>
            <pc:sldMk cId="458485800" sldId="504"/>
            <ac:grpSpMk id="58" creationId="{A5074222-8A43-413F-B4D3-8F185B65BB87}"/>
          </ac:grpSpMkLst>
        </pc:grpChg>
        <pc:grpChg chg="add mod">
          <ac:chgData name="Shanahan, Megan" userId="e580b9bd-491f-4ffb-a7d9-3f5dc6888c54" providerId="ADAL" clId="{4708B8CF-83A5-4690-82FF-02C15FF05ECA}" dt="2021-10-27T14:10:51.664" v="1169"/>
          <ac:grpSpMkLst>
            <pc:docMk/>
            <pc:sldMk cId="458485800" sldId="504"/>
            <ac:grpSpMk id="61" creationId="{1F9F61E7-928D-416A-9CD9-6633D9AEC5C6}"/>
          </ac:grpSpMkLst>
        </pc:grpChg>
        <pc:grpChg chg="add mod">
          <ac:chgData name="Shanahan, Megan" userId="e580b9bd-491f-4ffb-a7d9-3f5dc6888c54" providerId="ADAL" clId="{4708B8CF-83A5-4690-82FF-02C15FF05ECA}" dt="2021-10-27T14:10:51.664" v="1169"/>
          <ac:grpSpMkLst>
            <pc:docMk/>
            <pc:sldMk cId="458485800" sldId="504"/>
            <ac:grpSpMk id="64" creationId="{997239AA-8314-4E8C-946F-F146E923D2C3}"/>
          </ac:grpSpMkLst>
        </pc:grpChg>
        <pc:grpChg chg="add mod">
          <ac:chgData name="Shanahan, Megan" userId="e580b9bd-491f-4ffb-a7d9-3f5dc6888c54" providerId="ADAL" clId="{4708B8CF-83A5-4690-82FF-02C15FF05ECA}" dt="2021-10-27T14:10:51.664" v="1169"/>
          <ac:grpSpMkLst>
            <pc:docMk/>
            <pc:sldMk cId="458485800" sldId="504"/>
            <ac:grpSpMk id="67" creationId="{A63B39B6-6D9E-465B-9046-FE94C482782D}"/>
          </ac:grpSpMkLst>
        </pc:grpChg>
        <pc:grpChg chg="add mod">
          <ac:chgData name="Shanahan, Megan" userId="e580b9bd-491f-4ffb-a7d9-3f5dc6888c54" providerId="ADAL" clId="{4708B8CF-83A5-4690-82FF-02C15FF05ECA}" dt="2021-10-27T14:10:51.664" v="1169"/>
          <ac:grpSpMkLst>
            <pc:docMk/>
            <pc:sldMk cId="458485800" sldId="504"/>
            <ac:grpSpMk id="70" creationId="{320FCF9B-2C22-436B-9421-443530E18FBA}"/>
          </ac:grpSpMkLst>
        </pc:grpChg>
        <pc:grpChg chg="add mod">
          <ac:chgData name="Shanahan, Megan" userId="e580b9bd-491f-4ffb-a7d9-3f5dc6888c54" providerId="ADAL" clId="{4708B8CF-83A5-4690-82FF-02C15FF05ECA}" dt="2021-10-27T14:10:51.664" v="1169"/>
          <ac:grpSpMkLst>
            <pc:docMk/>
            <pc:sldMk cId="458485800" sldId="504"/>
            <ac:grpSpMk id="73" creationId="{9964EFBE-5082-48A2-B0E7-4E43659E49C5}"/>
          </ac:grpSpMkLst>
        </pc:grpChg>
        <pc:grpChg chg="add mod">
          <ac:chgData name="Shanahan, Megan" userId="e580b9bd-491f-4ffb-a7d9-3f5dc6888c54" providerId="ADAL" clId="{4708B8CF-83A5-4690-82FF-02C15FF05ECA}" dt="2021-10-27T14:10:51.664" v="1169"/>
          <ac:grpSpMkLst>
            <pc:docMk/>
            <pc:sldMk cId="458485800" sldId="504"/>
            <ac:grpSpMk id="76" creationId="{83798D4D-F264-4D09-9BE7-A6CE20A39190}"/>
          </ac:grpSpMkLst>
        </pc:grpChg>
        <pc:grpChg chg="add mod">
          <ac:chgData name="Shanahan, Megan" userId="e580b9bd-491f-4ffb-a7d9-3f5dc6888c54" providerId="ADAL" clId="{4708B8CF-83A5-4690-82FF-02C15FF05ECA}" dt="2021-10-27T14:10:51.664" v="1169"/>
          <ac:grpSpMkLst>
            <pc:docMk/>
            <pc:sldMk cId="458485800" sldId="504"/>
            <ac:grpSpMk id="79" creationId="{8033096B-A379-40F2-9EE9-303550085DE4}"/>
          </ac:grpSpMkLst>
        </pc:grpChg>
        <pc:grpChg chg="add mod">
          <ac:chgData name="Shanahan, Megan" userId="e580b9bd-491f-4ffb-a7d9-3f5dc6888c54" providerId="ADAL" clId="{4708B8CF-83A5-4690-82FF-02C15FF05ECA}" dt="2021-10-27T14:10:51.664" v="1169"/>
          <ac:grpSpMkLst>
            <pc:docMk/>
            <pc:sldMk cId="458485800" sldId="504"/>
            <ac:grpSpMk id="82" creationId="{86BE6244-E448-47B5-A1D3-E71E3E6ABAC0}"/>
          </ac:grpSpMkLst>
        </pc:grpChg>
        <pc:grpChg chg="add mod">
          <ac:chgData name="Shanahan, Megan" userId="e580b9bd-491f-4ffb-a7d9-3f5dc6888c54" providerId="ADAL" clId="{4708B8CF-83A5-4690-82FF-02C15FF05ECA}" dt="2021-10-27T14:10:51.664" v="1169"/>
          <ac:grpSpMkLst>
            <pc:docMk/>
            <pc:sldMk cId="458485800" sldId="504"/>
            <ac:grpSpMk id="85" creationId="{F6FDEA0B-96FD-4CD6-8186-FFA703662076}"/>
          </ac:grpSpMkLst>
        </pc:grpChg>
        <pc:grpChg chg="add mod">
          <ac:chgData name="Shanahan, Megan" userId="e580b9bd-491f-4ffb-a7d9-3f5dc6888c54" providerId="ADAL" clId="{4708B8CF-83A5-4690-82FF-02C15FF05ECA}" dt="2021-10-27T14:10:51.664" v="1169"/>
          <ac:grpSpMkLst>
            <pc:docMk/>
            <pc:sldMk cId="458485800" sldId="504"/>
            <ac:grpSpMk id="88" creationId="{E63518AA-96D9-42AB-B642-C5028ADB65CF}"/>
          </ac:grpSpMkLst>
        </pc:grpChg>
        <pc:grpChg chg="add mod">
          <ac:chgData name="Shanahan, Megan" userId="e580b9bd-491f-4ffb-a7d9-3f5dc6888c54" providerId="ADAL" clId="{4708B8CF-83A5-4690-82FF-02C15FF05ECA}" dt="2021-10-27T14:10:51.664" v="1169"/>
          <ac:grpSpMkLst>
            <pc:docMk/>
            <pc:sldMk cId="458485800" sldId="504"/>
            <ac:grpSpMk id="91" creationId="{CE4A5FBF-4FF7-4AED-B5EB-52E8D540661D}"/>
          </ac:grpSpMkLst>
        </pc:grpChg>
        <pc:picChg chg="add mod">
          <ac:chgData name="Shanahan, Megan" userId="e580b9bd-491f-4ffb-a7d9-3f5dc6888c54" providerId="ADAL" clId="{4708B8CF-83A5-4690-82FF-02C15FF05ECA}" dt="2021-10-27T14:10:51.664" v="1169"/>
          <ac:picMkLst>
            <pc:docMk/>
            <pc:sldMk cId="458485800" sldId="504"/>
            <ac:picMk id="17" creationId="{03D2E7DA-6730-482A-BB2F-A90EA27D4F98}"/>
          </ac:picMkLst>
        </pc:picChg>
        <pc:picChg chg="add mod">
          <ac:chgData name="Shanahan, Megan" userId="e580b9bd-491f-4ffb-a7d9-3f5dc6888c54" providerId="ADAL" clId="{4708B8CF-83A5-4690-82FF-02C15FF05ECA}" dt="2021-10-27T14:10:51.664" v="1169"/>
          <ac:picMkLst>
            <pc:docMk/>
            <pc:sldMk cId="458485800" sldId="504"/>
            <ac:picMk id="18" creationId="{D0B7C37F-6F19-47EA-84D0-B2D8304C18A8}"/>
          </ac:picMkLst>
        </pc:picChg>
        <pc:picChg chg="mod">
          <ac:chgData name="Shanahan, Megan" userId="e580b9bd-491f-4ffb-a7d9-3f5dc6888c54" providerId="ADAL" clId="{4708B8CF-83A5-4690-82FF-02C15FF05ECA}" dt="2021-10-27T14:10:51.664" v="1169"/>
          <ac:picMkLst>
            <pc:docMk/>
            <pc:sldMk cId="458485800" sldId="504"/>
            <ac:picMk id="21" creationId="{02DA9E86-2102-4540-ADA7-44E25799DCFA}"/>
          </ac:picMkLst>
        </pc:picChg>
        <pc:picChg chg="add mod">
          <ac:chgData name="Shanahan, Megan" userId="e580b9bd-491f-4ffb-a7d9-3f5dc6888c54" providerId="ADAL" clId="{4708B8CF-83A5-4690-82FF-02C15FF05ECA}" dt="2021-10-27T14:10:51.664" v="1169"/>
          <ac:picMkLst>
            <pc:docMk/>
            <pc:sldMk cId="458485800" sldId="504"/>
            <ac:picMk id="28" creationId="{1A6B8A71-EE04-476A-A5E5-0C33C11B27B0}"/>
          </ac:picMkLst>
        </pc:picChg>
        <pc:picChg chg="add mod">
          <ac:chgData name="Shanahan, Megan" userId="e580b9bd-491f-4ffb-a7d9-3f5dc6888c54" providerId="ADAL" clId="{4708B8CF-83A5-4690-82FF-02C15FF05ECA}" dt="2021-10-27T14:10:51.664" v="1169"/>
          <ac:picMkLst>
            <pc:docMk/>
            <pc:sldMk cId="458485800" sldId="504"/>
            <ac:picMk id="36" creationId="{8BFE763B-8EB2-45DA-93E1-27EDA6E1BE81}"/>
          </ac:picMkLst>
        </pc:picChg>
        <pc:picChg chg="add mod">
          <ac:chgData name="Shanahan, Megan" userId="e580b9bd-491f-4ffb-a7d9-3f5dc6888c54" providerId="ADAL" clId="{4708B8CF-83A5-4690-82FF-02C15FF05ECA}" dt="2021-10-27T14:10:51.664" v="1169"/>
          <ac:picMkLst>
            <pc:docMk/>
            <pc:sldMk cId="458485800" sldId="504"/>
            <ac:picMk id="37" creationId="{7C71294A-8141-4139-97FD-CF281875A449}"/>
          </ac:picMkLst>
        </pc:picChg>
        <pc:picChg chg="add mod">
          <ac:chgData name="Shanahan, Megan" userId="e580b9bd-491f-4ffb-a7d9-3f5dc6888c54" providerId="ADAL" clId="{4708B8CF-83A5-4690-82FF-02C15FF05ECA}" dt="2021-10-27T14:11:20.624" v="1174" actId="1076"/>
          <ac:picMkLst>
            <pc:docMk/>
            <pc:sldMk cId="458485800" sldId="504"/>
            <ac:picMk id="38" creationId="{AD5AFF48-F9A0-43F0-B0A9-8857D7F9F958}"/>
          </ac:picMkLst>
        </pc:picChg>
        <pc:picChg chg="add mod">
          <ac:chgData name="Shanahan, Megan" userId="e580b9bd-491f-4ffb-a7d9-3f5dc6888c54" providerId="ADAL" clId="{4708B8CF-83A5-4690-82FF-02C15FF05ECA}" dt="2021-10-27T14:10:51.664" v="1169"/>
          <ac:picMkLst>
            <pc:docMk/>
            <pc:sldMk cId="458485800" sldId="504"/>
            <ac:picMk id="40" creationId="{6555A15E-5859-40CC-BF9B-A2ECD34E32F9}"/>
          </ac:picMkLst>
        </pc:picChg>
        <pc:picChg chg="add mod">
          <ac:chgData name="Shanahan, Megan" userId="e580b9bd-491f-4ffb-a7d9-3f5dc6888c54" providerId="ADAL" clId="{4708B8CF-83A5-4690-82FF-02C15FF05ECA}" dt="2021-10-27T14:10:51.664" v="1169"/>
          <ac:picMkLst>
            <pc:docMk/>
            <pc:sldMk cId="458485800" sldId="504"/>
            <ac:picMk id="41" creationId="{8D2085D8-EF36-4234-91CA-7E8603BBB92C}"/>
          </ac:picMkLst>
        </pc:picChg>
        <pc:picChg chg="mod">
          <ac:chgData name="Shanahan, Megan" userId="e580b9bd-491f-4ffb-a7d9-3f5dc6888c54" providerId="ADAL" clId="{4708B8CF-83A5-4690-82FF-02C15FF05ECA}" dt="2021-10-27T14:10:51.664" v="1169"/>
          <ac:picMkLst>
            <pc:docMk/>
            <pc:sldMk cId="458485800" sldId="504"/>
            <ac:picMk id="44" creationId="{F383BE8F-09CA-4A6A-B78A-914B4CBDD596}"/>
          </ac:picMkLst>
        </pc:picChg>
        <pc:picChg chg="mod">
          <ac:chgData name="Shanahan, Megan" userId="e580b9bd-491f-4ffb-a7d9-3f5dc6888c54" providerId="ADAL" clId="{4708B8CF-83A5-4690-82FF-02C15FF05ECA}" dt="2021-10-27T14:10:51.664" v="1169"/>
          <ac:picMkLst>
            <pc:docMk/>
            <pc:sldMk cId="458485800" sldId="504"/>
            <ac:picMk id="47" creationId="{A67EC18B-2299-49EF-841A-302FAD6FE1B1}"/>
          </ac:picMkLst>
        </pc:picChg>
        <pc:picChg chg="mod">
          <ac:chgData name="Shanahan, Megan" userId="e580b9bd-491f-4ffb-a7d9-3f5dc6888c54" providerId="ADAL" clId="{4708B8CF-83A5-4690-82FF-02C15FF05ECA}" dt="2021-10-27T14:10:51.664" v="1169"/>
          <ac:picMkLst>
            <pc:docMk/>
            <pc:sldMk cId="458485800" sldId="504"/>
            <ac:picMk id="50" creationId="{B37245F3-1C9E-4B6D-943E-DF9DB6C0D35A}"/>
          </ac:picMkLst>
        </pc:picChg>
        <pc:picChg chg="mod">
          <ac:chgData name="Shanahan, Megan" userId="e580b9bd-491f-4ffb-a7d9-3f5dc6888c54" providerId="ADAL" clId="{4708B8CF-83A5-4690-82FF-02C15FF05ECA}" dt="2021-10-27T14:10:51.664" v="1169"/>
          <ac:picMkLst>
            <pc:docMk/>
            <pc:sldMk cId="458485800" sldId="504"/>
            <ac:picMk id="53" creationId="{3219BD5C-6084-493E-A5BE-FC9E20744650}"/>
          </ac:picMkLst>
        </pc:picChg>
        <pc:picChg chg="mod">
          <ac:chgData name="Shanahan, Megan" userId="e580b9bd-491f-4ffb-a7d9-3f5dc6888c54" providerId="ADAL" clId="{4708B8CF-83A5-4690-82FF-02C15FF05ECA}" dt="2021-10-27T14:10:51.664" v="1169"/>
          <ac:picMkLst>
            <pc:docMk/>
            <pc:sldMk cId="458485800" sldId="504"/>
            <ac:picMk id="56" creationId="{BB8F5FAA-2E5C-447D-A4DD-5AB7024786CA}"/>
          </ac:picMkLst>
        </pc:picChg>
        <pc:picChg chg="mod">
          <ac:chgData name="Shanahan, Megan" userId="e580b9bd-491f-4ffb-a7d9-3f5dc6888c54" providerId="ADAL" clId="{4708B8CF-83A5-4690-82FF-02C15FF05ECA}" dt="2021-10-27T14:10:51.664" v="1169"/>
          <ac:picMkLst>
            <pc:docMk/>
            <pc:sldMk cId="458485800" sldId="504"/>
            <ac:picMk id="59" creationId="{4B5ACF68-8861-4275-8A6C-38B51C2EADC9}"/>
          </ac:picMkLst>
        </pc:picChg>
        <pc:picChg chg="mod">
          <ac:chgData name="Shanahan, Megan" userId="e580b9bd-491f-4ffb-a7d9-3f5dc6888c54" providerId="ADAL" clId="{4708B8CF-83A5-4690-82FF-02C15FF05ECA}" dt="2021-10-27T14:10:51.664" v="1169"/>
          <ac:picMkLst>
            <pc:docMk/>
            <pc:sldMk cId="458485800" sldId="504"/>
            <ac:picMk id="62" creationId="{91D51FA6-5767-4259-AE61-65734D2F7B55}"/>
          </ac:picMkLst>
        </pc:picChg>
        <pc:picChg chg="mod">
          <ac:chgData name="Shanahan, Megan" userId="e580b9bd-491f-4ffb-a7d9-3f5dc6888c54" providerId="ADAL" clId="{4708B8CF-83A5-4690-82FF-02C15FF05ECA}" dt="2021-10-27T14:10:51.664" v="1169"/>
          <ac:picMkLst>
            <pc:docMk/>
            <pc:sldMk cId="458485800" sldId="504"/>
            <ac:picMk id="65" creationId="{8A2E880C-CDBC-4CA6-9513-3BAF1AC8259F}"/>
          </ac:picMkLst>
        </pc:picChg>
        <pc:picChg chg="mod">
          <ac:chgData name="Shanahan, Megan" userId="e580b9bd-491f-4ffb-a7d9-3f5dc6888c54" providerId="ADAL" clId="{4708B8CF-83A5-4690-82FF-02C15FF05ECA}" dt="2021-10-27T14:10:51.664" v="1169"/>
          <ac:picMkLst>
            <pc:docMk/>
            <pc:sldMk cId="458485800" sldId="504"/>
            <ac:picMk id="68" creationId="{C16A10B4-4423-4492-8CCD-2C6A15B0C8AA}"/>
          </ac:picMkLst>
        </pc:picChg>
        <pc:picChg chg="mod">
          <ac:chgData name="Shanahan, Megan" userId="e580b9bd-491f-4ffb-a7d9-3f5dc6888c54" providerId="ADAL" clId="{4708B8CF-83A5-4690-82FF-02C15FF05ECA}" dt="2021-10-27T14:10:51.664" v="1169"/>
          <ac:picMkLst>
            <pc:docMk/>
            <pc:sldMk cId="458485800" sldId="504"/>
            <ac:picMk id="71" creationId="{F3D04B05-58B7-4069-A214-50629361CF1B}"/>
          </ac:picMkLst>
        </pc:picChg>
        <pc:picChg chg="mod">
          <ac:chgData name="Shanahan, Megan" userId="e580b9bd-491f-4ffb-a7d9-3f5dc6888c54" providerId="ADAL" clId="{4708B8CF-83A5-4690-82FF-02C15FF05ECA}" dt="2021-10-27T14:10:51.664" v="1169"/>
          <ac:picMkLst>
            <pc:docMk/>
            <pc:sldMk cId="458485800" sldId="504"/>
            <ac:picMk id="74" creationId="{1C2E5ADE-A9E4-4862-B613-D48C1643B221}"/>
          </ac:picMkLst>
        </pc:picChg>
        <pc:picChg chg="mod">
          <ac:chgData name="Shanahan, Megan" userId="e580b9bd-491f-4ffb-a7d9-3f5dc6888c54" providerId="ADAL" clId="{4708B8CF-83A5-4690-82FF-02C15FF05ECA}" dt="2021-10-27T14:10:51.664" v="1169"/>
          <ac:picMkLst>
            <pc:docMk/>
            <pc:sldMk cId="458485800" sldId="504"/>
            <ac:picMk id="77" creationId="{D592F1FE-A253-4E7F-962C-FDE739BDD476}"/>
          </ac:picMkLst>
        </pc:picChg>
        <pc:picChg chg="mod">
          <ac:chgData name="Shanahan, Megan" userId="e580b9bd-491f-4ffb-a7d9-3f5dc6888c54" providerId="ADAL" clId="{4708B8CF-83A5-4690-82FF-02C15FF05ECA}" dt="2021-10-27T14:10:51.664" v="1169"/>
          <ac:picMkLst>
            <pc:docMk/>
            <pc:sldMk cId="458485800" sldId="504"/>
            <ac:picMk id="80" creationId="{39090A7C-7079-41EF-AFDE-E2E76B69C4A4}"/>
          </ac:picMkLst>
        </pc:picChg>
        <pc:picChg chg="mod">
          <ac:chgData name="Shanahan, Megan" userId="e580b9bd-491f-4ffb-a7d9-3f5dc6888c54" providerId="ADAL" clId="{4708B8CF-83A5-4690-82FF-02C15FF05ECA}" dt="2021-10-27T14:10:51.664" v="1169"/>
          <ac:picMkLst>
            <pc:docMk/>
            <pc:sldMk cId="458485800" sldId="504"/>
            <ac:picMk id="83" creationId="{A9B548CB-2C8F-4576-A3FE-BA51018C825A}"/>
          </ac:picMkLst>
        </pc:picChg>
        <pc:picChg chg="mod">
          <ac:chgData name="Shanahan, Megan" userId="e580b9bd-491f-4ffb-a7d9-3f5dc6888c54" providerId="ADAL" clId="{4708B8CF-83A5-4690-82FF-02C15FF05ECA}" dt="2021-10-27T14:10:51.664" v="1169"/>
          <ac:picMkLst>
            <pc:docMk/>
            <pc:sldMk cId="458485800" sldId="504"/>
            <ac:picMk id="86" creationId="{424EEA13-1840-4F9F-A79C-EB0092C4C7E1}"/>
          </ac:picMkLst>
        </pc:picChg>
        <pc:picChg chg="mod">
          <ac:chgData name="Shanahan, Megan" userId="e580b9bd-491f-4ffb-a7d9-3f5dc6888c54" providerId="ADAL" clId="{4708B8CF-83A5-4690-82FF-02C15FF05ECA}" dt="2021-10-27T14:10:51.664" v="1169"/>
          <ac:picMkLst>
            <pc:docMk/>
            <pc:sldMk cId="458485800" sldId="504"/>
            <ac:picMk id="89" creationId="{2AD9047F-0014-466A-923E-0D6FF6A2DBC5}"/>
          </ac:picMkLst>
        </pc:picChg>
        <pc:picChg chg="mod">
          <ac:chgData name="Shanahan, Megan" userId="e580b9bd-491f-4ffb-a7d9-3f5dc6888c54" providerId="ADAL" clId="{4708B8CF-83A5-4690-82FF-02C15FF05ECA}" dt="2021-10-27T14:10:51.664" v="1169"/>
          <ac:picMkLst>
            <pc:docMk/>
            <pc:sldMk cId="458485800" sldId="504"/>
            <ac:picMk id="92" creationId="{26202734-A949-4F64-8DD3-B32E026F9693}"/>
          </ac:picMkLst>
        </pc:picChg>
        <pc:picChg chg="add mod">
          <ac:chgData name="Shanahan, Megan" userId="e580b9bd-491f-4ffb-a7d9-3f5dc6888c54" providerId="ADAL" clId="{4708B8CF-83A5-4690-82FF-02C15FF05ECA}" dt="2021-10-27T14:10:51.664" v="1169"/>
          <ac:picMkLst>
            <pc:docMk/>
            <pc:sldMk cId="458485800" sldId="504"/>
            <ac:picMk id="94" creationId="{AB9010D9-F7BD-46A3-BA3D-444A01D96F20}"/>
          </ac:picMkLst>
        </pc:picChg>
        <pc:cxnChg chg="add mod">
          <ac:chgData name="Shanahan, Megan" userId="e580b9bd-491f-4ffb-a7d9-3f5dc6888c54" providerId="ADAL" clId="{4708B8CF-83A5-4690-82FF-02C15FF05ECA}" dt="2021-10-27T16:25:31.680" v="1303" actId="14100"/>
          <ac:cxnSpMkLst>
            <pc:docMk/>
            <pc:sldMk cId="458485800" sldId="504"/>
            <ac:cxnSpMk id="7" creationId="{1C3E8062-A10A-4D65-9F2E-E70E487AEBC3}"/>
          </ac:cxnSpMkLst>
        </pc:cxnChg>
        <pc:cxnChg chg="add mod">
          <ac:chgData name="Shanahan, Megan" userId="e580b9bd-491f-4ffb-a7d9-3f5dc6888c54" providerId="ADAL" clId="{4708B8CF-83A5-4690-82FF-02C15FF05ECA}" dt="2021-10-27T14:10:51.664" v="1169"/>
          <ac:cxnSpMkLst>
            <pc:docMk/>
            <pc:sldMk cId="458485800" sldId="504"/>
            <ac:cxnSpMk id="8" creationId="{EEBCDD6F-99A8-4FB6-B17B-9CD1A4209F50}"/>
          </ac:cxnSpMkLst>
        </pc:cxnChg>
        <pc:cxnChg chg="add mod">
          <ac:chgData name="Shanahan, Megan" userId="e580b9bd-491f-4ffb-a7d9-3f5dc6888c54" providerId="ADAL" clId="{4708B8CF-83A5-4690-82FF-02C15FF05ECA}" dt="2021-10-27T14:10:51.664" v="1169"/>
          <ac:cxnSpMkLst>
            <pc:docMk/>
            <pc:sldMk cId="458485800" sldId="504"/>
            <ac:cxnSpMk id="10" creationId="{376E1EAD-AD2A-4FA0-B7A4-0F49106EB787}"/>
          </ac:cxnSpMkLst>
        </pc:cxnChg>
        <pc:cxnChg chg="add mod">
          <ac:chgData name="Shanahan, Megan" userId="e580b9bd-491f-4ffb-a7d9-3f5dc6888c54" providerId="ADAL" clId="{4708B8CF-83A5-4690-82FF-02C15FF05ECA}" dt="2021-10-27T14:10:51.664" v="1169"/>
          <ac:cxnSpMkLst>
            <pc:docMk/>
            <pc:sldMk cId="458485800" sldId="504"/>
            <ac:cxnSpMk id="11" creationId="{3C0689EA-B5AB-4379-BDB6-0BB6A5BD6871}"/>
          </ac:cxnSpMkLst>
        </pc:cxnChg>
        <pc:cxnChg chg="add mod">
          <ac:chgData name="Shanahan, Megan" userId="e580b9bd-491f-4ffb-a7d9-3f5dc6888c54" providerId="ADAL" clId="{4708B8CF-83A5-4690-82FF-02C15FF05ECA}" dt="2021-10-27T14:10:51.664" v="1169"/>
          <ac:cxnSpMkLst>
            <pc:docMk/>
            <pc:sldMk cId="458485800" sldId="504"/>
            <ac:cxnSpMk id="12" creationId="{BF368162-A439-40CD-B81B-DBB8B9341163}"/>
          </ac:cxnSpMkLst>
        </pc:cxnChg>
        <pc:cxnChg chg="add mod">
          <ac:chgData name="Shanahan, Megan" userId="e580b9bd-491f-4ffb-a7d9-3f5dc6888c54" providerId="ADAL" clId="{4708B8CF-83A5-4690-82FF-02C15FF05ECA}" dt="2021-10-27T14:10:51.664" v="1169"/>
          <ac:cxnSpMkLst>
            <pc:docMk/>
            <pc:sldMk cId="458485800" sldId="504"/>
            <ac:cxnSpMk id="13" creationId="{B9821862-4AC5-451A-823A-7C4A7CCD965F}"/>
          </ac:cxnSpMkLst>
        </pc:cxnChg>
        <pc:cxnChg chg="add mod">
          <ac:chgData name="Shanahan, Megan" userId="e580b9bd-491f-4ffb-a7d9-3f5dc6888c54" providerId="ADAL" clId="{4708B8CF-83A5-4690-82FF-02C15FF05ECA}" dt="2021-10-27T14:10:51.664" v="1169"/>
          <ac:cxnSpMkLst>
            <pc:docMk/>
            <pc:sldMk cId="458485800" sldId="504"/>
            <ac:cxnSpMk id="14" creationId="{021F0944-7CF6-4895-897A-1C7208660249}"/>
          </ac:cxnSpMkLst>
        </pc:cxnChg>
        <pc:cxnChg chg="add mod">
          <ac:chgData name="Shanahan, Megan" userId="e580b9bd-491f-4ffb-a7d9-3f5dc6888c54" providerId="ADAL" clId="{4708B8CF-83A5-4690-82FF-02C15FF05ECA}" dt="2021-10-27T14:10:51.664" v="1169"/>
          <ac:cxnSpMkLst>
            <pc:docMk/>
            <pc:sldMk cId="458485800" sldId="504"/>
            <ac:cxnSpMk id="15" creationId="{B3067FFD-8433-4EB7-9BC8-9B4AB0720307}"/>
          </ac:cxnSpMkLst>
        </pc:cxnChg>
        <pc:cxnChg chg="add mod">
          <ac:chgData name="Shanahan, Megan" userId="e580b9bd-491f-4ffb-a7d9-3f5dc6888c54" providerId="ADAL" clId="{4708B8CF-83A5-4690-82FF-02C15FF05ECA}" dt="2021-10-27T14:10:51.664" v="1169"/>
          <ac:cxnSpMkLst>
            <pc:docMk/>
            <pc:sldMk cId="458485800" sldId="504"/>
            <ac:cxnSpMk id="16" creationId="{BE655FA7-FF65-4910-8028-A7426E10E2CA}"/>
          </ac:cxnSpMkLst>
        </pc:cxnChg>
        <pc:cxnChg chg="add mod">
          <ac:chgData name="Shanahan, Megan" userId="e580b9bd-491f-4ffb-a7d9-3f5dc6888c54" providerId="ADAL" clId="{4708B8CF-83A5-4690-82FF-02C15FF05ECA}" dt="2021-10-27T14:10:51.664" v="1169"/>
          <ac:cxnSpMkLst>
            <pc:docMk/>
            <pc:sldMk cId="458485800" sldId="504"/>
            <ac:cxnSpMk id="22" creationId="{627749F3-93C2-4068-8B54-36E4383301F3}"/>
          </ac:cxnSpMkLst>
        </pc:cxnChg>
        <pc:cxnChg chg="add mod">
          <ac:chgData name="Shanahan, Megan" userId="e580b9bd-491f-4ffb-a7d9-3f5dc6888c54" providerId="ADAL" clId="{4708B8CF-83A5-4690-82FF-02C15FF05ECA}" dt="2021-10-27T14:10:51.664" v="1169"/>
          <ac:cxnSpMkLst>
            <pc:docMk/>
            <pc:sldMk cId="458485800" sldId="504"/>
            <ac:cxnSpMk id="23" creationId="{403C889D-FE0C-40DF-845A-926AAE561912}"/>
          </ac:cxnSpMkLst>
        </pc:cxnChg>
        <pc:cxnChg chg="add mod">
          <ac:chgData name="Shanahan, Megan" userId="e580b9bd-491f-4ffb-a7d9-3f5dc6888c54" providerId="ADAL" clId="{4708B8CF-83A5-4690-82FF-02C15FF05ECA}" dt="2021-10-27T14:10:51.664" v="1169"/>
          <ac:cxnSpMkLst>
            <pc:docMk/>
            <pc:sldMk cId="458485800" sldId="504"/>
            <ac:cxnSpMk id="24" creationId="{4062077B-FDD3-4329-9320-3F7BD41F0AB7}"/>
          </ac:cxnSpMkLst>
        </pc:cxnChg>
        <pc:cxnChg chg="add mod">
          <ac:chgData name="Shanahan, Megan" userId="e580b9bd-491f-4ffb-a7d9-3f5dc6888c54" providerId="ADAL" clId="{4708B8CF-83A5-4690-82FF-02C15FF05ECA}" dt="2021-10-27T14:10:51.664" v="1169"/>
          <ac:cxnSpMkLst>
            <pc:docMk/>
            <pc:sldMk cId="458485800" sldId="504"/>
            <ac:cxnSpMk id="26" creationId="{AA46CAFB-1840-4D40-9DBC-021EDC3A5684}"/>
          </ac:cxnSpMkLst>
        </pc:cxnChg>
        <pc:cxnChg chg="add mod">
          <ac:chgData name="Shanahan, Megan" userId="e580b9bd-491f-4ffb-a7d9-3f5dc6888c54" providerId="ADAL" clId="{4708B8CF-83A5-4690-82FF-02C15FF05ECA}" dt="2021-10-27T14:10:51.664" v="1169"/>
          <ac:cxnSpMkLst>
            <pc:docMk/>
            <pc:sldMk cId="458485800" sldId="504"/>
            <ac:cxnSpMk id="27" creationId="{37DCE61B-9E12-40EE-B0B2-2E5FD1F0C832}"/>
          </ac:cxnSpMkLst>
        </pc:cxnChg>
      </pc:sldChg>
      <pc:sldChg chg="addSp delSp modSp new mod">
        <pc:chgData name="Shanahan, Megan" userId="e580b9bd-491f-4ffb-a7d9-3f5dc6888c54" providerId="ADAL" clId="{4708B8CF-83A5-4690-82FF-02C15FF05ECA}" dt="2021-10-27T16:26:42.469" v="1309" actId="167"/>
        <pc:sldMkLst>
          <pc:docMk/>
          <pc:sldMk cId="132404839" sldId="505"/>
        </pc:sldMkLst>
        <pc:spChg chg="mod">
          <ac:chgData name="Shanahan, Megan" userId="e580b9bd-491f-4ffb-a7d9-3f5dc6888c54" providerId="ADAL" clId="{4708B8CF-83A5-4690-82FF-02C15FF05ECA}" dt="2021-10-27T14:12:51.687" v="1189" actId="1076"/>
          <ac:spMkLst>
            <pc:docMk/>
            <pc:sldMk cId="132404839" sldId="505"/>
            <ac:spMk id="2" creationId="{15271C63-8069-45A0-BD70-EA0E038BC193}"/>
          </ac:spMkLst>
        </pc:spChg>
        <pc:spChg chg="del">
          <ac:chgData name="Shanahan, Megan" userId="e580b9bd-491f-4ffb-a7d9-3f5dc6888c54" providerId="ADAL" clId="{4708B8CF-83A5-4690-82FF-02C15FF05ECA}" dt="2021-10-27T14:11:57.600" v="1179" actId="478"/>
          <ac:spMkLst>
            <pc:docMk/>
            <pc:sldMk cId="132404839" sldId="505"/>
            <ac:spMk id="3" creationId="{E2A87974-D60C-4B93-9AE2-05766B685743}"/>
          </ac:spMkLst>
        </pc:spChg>
        <pc:spChg chg="add mod">
          <ac:chgData name="Shanahan, Megan" userId="e580b9bd-491f-4ffb-a7d9-3f5dc6888c54" providerId="ADAL" clId="{4708B8CF-83A5-4690-82FF-02C15FF05ECA}" dt="2021-10-27T14:12:03.380" v="1182" actId="207"/>
          <ac:spMkLst>
            <pc:docMk/>
            <pc:sldMk cId="132404839" sldId="505"/>
            <ac:spMk id="5" creationId="{4F58F2FE-A874-4529-9A08-D1B6626E4E51}"/>
          </ac:spMkLst>
        </pc:spChg>
        <pc:spChg chg="add mod">
          <ac:chgData name="Shanahan, Megan" userId="e580b9bd-491f-4ffb-a7d9-3f5dc6888c54" providerId="ADAL" clId="{4708B8CF-83A5-4690-82FF-02C15FF05ECA}" dt="2021-10-27T14:12:03.380" v="1182" actId="207"/>
          <ac:spMkLst>
            <pc:docMk/>
            <pc:sldMk cId="132404839" sldId="505"/>
            <ac:spMk id="6" creationId="{13B28F1B-59D5-46E3-9721-4D96C521B7B1}"/>
          </ac:spMkLst>
        </pc:spChg>
        <pc:spChg chg="add mod">
          <ac:chgData name="Shanahan, Megan" userId="e580b9bd-491f-4ffb-a7d9-3f5dc6888c54" providerId="ADAL" clId="{4708B8CF-83A5-4690-82FF-02C15FF05ECA}" dt="2021-10-27T14:12:03.380" v="1182" actId="207"/>
          <ac:spMkLst>
            <pc:docMk/>
            <pc:sldMk cId="132404839" sldId="505"/>
            <ac:spMk id="7" creationId="{EE64393A-B0BC-4C98-B823-550ABB6EA5B7}"/>
          </ac:spMkLst>
        </pc:spChg>
        <pc:spChg chg="add mod">
          <ac:chgData name="Shanahan, Megan" userId="e580b9bd-491f-4ffb-a7d9-3f5dc6888c54" providerId="ADAL" clId="{4708B8CF-83A5-4690-82FF-02C15FF05ECA}" dt="2021-10-27T14:12:03.380" v="1182" actId="207"/>
          <ac:spMkLst>
            <pc:docMk/>
            <pc:sldMk cId="132404839" sldId="505"/>
            <ac:spMk id="8" creationId="{3E5C3504-9457-4768-B5EC-AF525835AEEA}"/>
          </ac:spMkLst>
        </pc:spChg>
        <pc:spChg chg="add mod">
          <ac:chgData name="Shanahan, Megan" userId="e580b9bd-491f-4ffb-a7d9-3f5dc6888c54" providerId="ADAL" clId="{4708B8CF-83A5-4690-82FF-02C15FF05ECA}" dt="2021-10-27T14:12:03.380" v="1182" actId="207"/>
          <ac:spMkLst>
            <pc:docMk/>
            <pc:sldMk cId="132404839" sldId="505"/>
            <ac:spMk id="9" creationId="{3FF5887C-9872-485C-B909-EAB6D64F5138}"/>
          </ac:spMkLst>
        </pc:spChg>
        <pc:spChg chg="add mod">
          <ac:chgData name="Shanahan, Megan" userId="e580b9bd-491f-4ffb-a7d9-3f5dc6888c54" providerId="ADAL" clId="{4708B8CF-83A5-4690-82FF-02C15FF05ECA}" dt="2021-10-27T14:12:03.380" v="1182" actId="207"/>
          <ac:spMkLst>
            <pc:docMk/>
            <pc:sldMk cId="132404839" sldId="505"/>
            <ac:spMk id="10" creationId="{5415B703-5B68-438F-96D8-CA98141AE7DF}"/>
          </ac:spMkLst>
        </pc:spChg>
        <pc:spChg chg="add mod">
          <ac:chgData name="Shanahan, Megan" userId="e580b9bd-491f-4ffb-a7d9-3f5dc6888c54" providerId="ADAL" clId="{4708B8CF-83A5-4690-82FF-02C15FF05ECA}" dt="2021-10-27T14:12:03.380" v="1182" actId="207"/>
          <ac:spMkLst>
            <pc:docMk/>
            <pc:sldMk cId="132404839" sldId="505"/>
            <ac:spMk id="11" creationId="{3566605D-C772-439B-A54C-E5AE76ED6AD3}"/>
          </ac:spMkLst>
        </pc:spChg>
        <pc:spChg chg="add mod">
          <ac:chgData name="Shanahan, Megan" userId="e580b9bd-491f-4ffb-a7d9-3f5dc6888c54" providerId="ADAL" clId="{4708B8CF-83A5-4690-82FF-02C15FF05ECA}" dt="2021-10-27T14:12:03.380" v="1182" actId="207"/>
          <ac:spMkLst>
            <pc:docMk/>
            <pc:sldMk cId="132404839" sldId="505"/>
            <ac:spMk id="12" creationId="{207D82AE-89E3-4BF4-A73B-2E99021AB4F4}"/>
          </ac:spMkLst>
        </pc:spChg>
        <pc:spChg chg="add mod">
          <ac:chgData name="Shanahan, Megan" userId="e580b9bd-491f-4ffb-a7d9-3f5dc6888c54" providerId="ADAL" clId="{4708B8CF-83A5-4690-82FF-02C15FF05ECA}" dt="2021-10-27T14:12:03.380" v="1182" actId="207"/>
          <ac:spMkLst>
            <pc:docMk/>
            <pc:sldMk cId="132404839" sldId="505"/>
            <ac:spMk id="13" creationId="{13C1B880-1873-485B-B4AE-8FE649F267D8}"/>
          </ac:spMkLst>
        </pc:spChg>
        <pc:spChg chg="add mod">
          <ac:chgData name="Shanahan, Megan" userId="e580b9bd-491f-4ffb-a7d9-3f5dc6888c54" providerId="ADAL" clId="{4708B8CF-83A5-4690-82FF-02C15FF05ECA}" dt="2021-10-27T14:12:03.380" v="1182" actId="207"/>
          <ac:spMkLst>
            <pc:docMk/>
            <pc:sldMk cId="132404839" sldId="505"/>
            <ac:spMk id="14" creationId="{ED2302C8-DF0D-423C-A20F-DCF746E1D573}"/>
          </ac:spMkLst>
        </pc:spChg>
        <pc:spChg chg="add mod">
          <ac:chgData name="Shanahan, Megan" userId="e580b9bd-491f-4ffb-a7d9-3f5dc6888c54" providerId="ADAL" clId="{4708B8CF-83A5-4690-82FF-02C15FF05ECA}" dt="2021-10-27T14:12:03.380" v="1182" actId="207"/>
          <ac:spMkLst>
            <pc:docMk/>
            <pc:sldMk cId="132404839" sldId="505"/>
            <ac:spMk id="15" creationId="{ADDE032C-56A9-48DF-AF1B-D582B5606290}"/>
          </ac:spMkLst>
        </pc:spChg>
        <pc:spChg chg="add mod">
          <ac:chgData name="Shanahan, Megan" userId="e580b9bd-491f-4ffb-a7d9-3f5dc6888c54" providerId="ADAL" clId="{4708B8CF-83A5-4690-82FF-02C15FF05ECA}" dt="2021-10-27T14:12:03.380" v="1182" actId="207"/>
          <ac:spMkLst>
            <pc:docMk/>
            <pc:sldMk cId="132404839" sldId="505"/>
            <ac:spMk id="16" creationId="{FBAC9777-D3CA-4534-8F8C-AB7D8D4A1687}"/>
          </ac:spMkLst>
        </pc:spChg>
        <pc:spChg chg="add mod">
          <ac:chgData name="Shanahan, Megan" userId="e580b9bd-491f-4ffb-a7d9-3f5dc6888c54" providerId="ADAL" clId="{4708B8CF-83A5-4690-82FF-02C15FF05ECA}" dt="2021-10-27T14:12:03.380" v="1182" actId="207"/>
          <ac:spMkLst>
            <pc:docMk/>
            <pc:sldMk cId="132404839" sldId="505"/>
            <ac:spMk id="17" creationId="{1750EFB8-1792-4DE4-AB22-AA31D21A8C3E}"/>
          </ac:spMkLst>
        </pc:spChg>
        <pc:spChg chg="add mod">
          <ac:chgData name="Shanahan, Megan" userId="e580b9bd-491f-4ffb-a7d9-3f5dc6888c54" providerId="ADAL" clId="{4708B8CF-83A5-4690-82FF-02C15FF05ECA}" dt="2021-10-27T14:12:03.380" v="1182" actId="207"/>
          <ac:spMkLst>
            <pc:docMk/>
            <pc:sldMk cId="132404839" sldId="505"/>
            <ac:spMk id="18" creationId="{D91B33C1-E509-4F5E-AE63-EC51A5D850C7}"/>
          </ac:spMkLst>
        </pc:spChg>
        <pc:spChg chg="add del mod">
          <ac:chgData name="Shanahan, Megan" userId="e580b9bd-491f-4ffb-a7d9-3f5dc6888c54" providerId="ADAL" clId="{4708B8CF-83A5-4690-82FF-02C15FF05ECA}" dt="2021-10-27T14:12:21.159" v="1184" actId="478"/>
          <ac:spMkLst>
            <pc:docMk/>
            <pc:sldMk cId="132404839" sldId="505"/>
            <ac:spMk id="19" creationId="{045176F0-7AE8-4E63-B4E2-93C63BF9A600}"/>
          </ac:spMkLst>
        </pc:spChg>
        <pc:spChg chg="add mod">
          <ac:chgData name="Shanahan, Megan" userId="e580b9bd-491f-4ffb-a7d9-3f5dc6888c54" providerId="ADAL" clId="{4708B8CF-83A5-4690-82FF-02C15FF05ECA}" dt="2021-10-27T14:12:48.848" v="1188" actId="1076"/>
          <ac:spMkLst>
            <pc:docMk/>
            <pc:sldMk cId="132404839" sldId="505"/>
            <ac:spMk id="21" creationId="{4DE3CE54-823B-41C5-81C9-4B997691D52F}"/>
          </ac:spMkLst>
        </pc:spChg>
        <pc:spChg chg="add mod">
          <ac:chgData name="Shanahan, Megan" userId="e580b9bd-491f-4ffb-a7d9-3f5dc6888c54" providerId="ADAL" clId="{4708B8CF-83A5-4690-82FF-02C15FF05ECA}" dt="2021-10-27T14:12:36.718" v="1185" actId="207"/>
          <ac:spMkLst>
            <pc:docMk/>
            <pc:sldMk cId="132404839" sldId="505"/>
            <ac:spMk id="22" creationId="{C819E0B9-0182-418E-8686-A20DD5728788}"/>
          </ac:spMkLst>
        </pc:spChg>
        <pc:spChg chg="add mod">
          <ac:chgData name="Shanahan, Megan" userId="e580b9bd-491f-4ffb-a7d9-3f5dc6888c54" providerId="ADAL" clId="{4708B8CF-83A5-4690-82FF-02C15FF05ECA}" dt="2021-10-27T14:12:36.718" v="1185" actId="207"/>
          <ac:spMkLst>
            <pc:docMk/>
            <pc:sldMk cId="132404839" sldId="505"/>
            <ac:spMk id="23" creationId="{F00513E8-B9A1-4D02-862D-95C6A84235C2}"/>
          </ac:spMkLst>
        </pc:spChg>
        <pc:spChg chg="add mod">
          <ac:chgData name="Shanahan, Megan" userId="e580b9bd-491f-4ffb-a7d9-3f5dc6888c54" providerId="ADAL" clId="{4708B8CF-83A5-4690-82FF-02C15FF05ECA}" dt="2021-10-27T14:12:36.718" v="1185" actId="207"/>
          <ac:spMkLst>
            <pc:docMk/>
            <pc:sldMk cId="132404839" sldId="505"/>
            <ac:spMk id="24" creationId="{D62BAD3A-672A-411C-9133-AA5375AF1C38}"/>
          </ac:spMkLst>
        </pc:spChg>
        <pc:spChg chg="add mod">
          <ac:chgData name="Shanahan, Megan" userId="e580b9bd-491f-4ffb-a7d9-3f5dc6888c54" providerId="ADAL" clId="{4708B8CF-83A5-4690-82FF-02C15FF05ECA}" dt="2021-10-27T14:12:36.718" v="1185" actId="207"/>
          <ac:spMkLst>
            <pc:docMk/>
            <pc:sldMk cId="132404839" sldId="505"/>
            <ac:spMk id="25" creationId="{8A113C8D-21CA-4F4B-BD3F-638680B0748B}"/>
          </ac:spMkLst>
        </pc:spChg>
        <pc:spChg chg="add mod">
          <ac:chgData name="Shanahan, Megan" userId="e580b9bd-491f-4ffb-a7d9-3f5dc6888c54" providerId="ADAL" clId="{4708B8CF-83A5-4690-82FF-02C15FF05ECA}" dt="2021-10-27T14:12:36.718" v="1185" actId="207"/>
          <ac:spMkLst>
            <pc:docMk/>
            <pc:sldMk cId="132404839" sldId="505"/>
            <ac:spMk id="26" creationId="{32438837-C78C-4838-8C08-4BD4F5FD0441}"/>
          </ac:spMkLst>
        </pc:spChg>
        <pc:spChg chg="add mod">
          <ac:chgData name="Shanahan, Megan" userId="e580b9bd-491f-4ffb-a7d9-3f5dc6888c54" providerId="ADAL" clId="{4708B8CF-83A5-4690-82FF-02C15FF05ECA}" dt="2021-10-27T14:12:36.718" v="1185" actId="207"/>
          <ac:spMkLst>
            <pc:docMk/>
            <pc:sldMk cId="132404839" sldId="505"/>
            <ac:spMk id="27" creationId="{6D2233F0-8DE5-4DE9-8999-FB133BD35CA9}"/>
          </ac:spMkLst>
        </pc:spChg>
        <pc:spChg chg="add mod ord">
          <ac:chgData name="Shanahan, Megan" userId="e580b9bd-491f-4ffb-a7d9-3f5dc6888c54" providerId="ADAL" clId="{4708B8CF-83A5-4690-82FF-02C15FF05ECA}" dt="2021-10-27T16:26:25.582" v="1307" actId="167"/>
          <ac:spMkLst>
            <pc:docMk/>
            <pc:sldMk cId="132404839" sldId="505"/>
            <ac:spMk id="35" creationId="{6AFCE219-6463-4FA6-BE62-1923D2D4B0B1}"/>
          </ac:spMkLst>
        </pc:spChg>
        <pc:spChg chg="add mod ord">
          <ac:chgData name="Shanahan, Megan" userId="e580b9bd-491f-4ffb-a7d9-3f5dc6888c54" providerId="ADAL" clId="{4708B8CF-83A5-4690-82FF-02C15FF05ECA}" dt="2021-10-27T16:26:42.469" v="1309" actId="167"/>
          <ac:spMkLst>
            <pc:docMk/>
            <pc:sldMk cId="132404839" sldId="505"/>
            <ac:spMk id="36" creationId="{E5DF9A85-0A43-4465-A3D1-0E3560AE8692}"/>
          </ac:spMkLst>
        </pc:spChg>
        <pc:picChg chg="add mod">
          <ac:chgData name="Shanahan, Megan" userId="e580b9bd-491f-4ffb-a7d9-3f5dc6888c54" providerId="ADAL" clId="{4708B8CF-83A5-4690-82FF-02C15FF05ECA}" dt="2021-10-27T14:11:58.158" v="1180"/>
          <ac:picMkLst>
            <pc:docMk/>
            <pc:sldMk cId="132404839" sldId="505"/>
            <ac:picMk id="20" creationId="{8ED35505-B9C8-4218-BEFB-3E1D3B70CEBB}"/>
          </ac:picMkLst>
        </pc:picChg>
        <pc:picChg chg="add mod">
          <ac:chgData name="Shanahan, Megan" userId="e580b9bd-491f-4ffb-a7d9-3f5dc6888c54" providerId="ADAL" clId="{4708B8CF-83A5-4690-82FF-02C15FF05ECA}" dt="2021-10-27T14:11:58.158" v="1180"/>
          <ac:picMkLst>
            <pc:docMk/>
            <pc:sldMk cId="132404839" sldId="505"/>
            <ac:picMk id="28" creationId="{8DACB482-4DDC-4203-B2FA-BB1BD6E23CD6}"/>
          </ac:picMkLst>
        </pc:picChg>
        <pc:picChg chg="add mod">
          <ac:chgData name="Shanahan, Megan" userId="e580b9bd-491f-4ffb-a7d9-3f5dc6888c54" providerId="ADAL" clId="{4708B8CF-83A5-4690-82FF-02C15FF05ECA}" dt="2021-10-27T14:11:58.158" v="1180"/>
          <ac:picMkLst>
            <pc:docMk/>
            <pc:sldMk cId="132404839" sldId="505"/>
            <ac:picMk id="29" creationId="{AAED2439-334B-4ED5-8ABB-E580D22862DA}"/>
          </ac:picMkLst>
        </pc:picChg>
        <pc:picChg chg="add mod">
          <ac:chgData name="Shanahan, Megan" userId="e580b9bd-491f-4ffb-a7d9-3f5dc6888c54" providerId="ADAL" clId="{4708B8CF-83A5-4690-82FF-02C15FF05ECA}" dt="2021-10-27T14:11:58.158" v="1180"/>
          <ac:picMkLst>
            <pc:docMk/>
            <pc:sldMk cId="132404839" sldId="505"/>
            <ac:picMk id="30" creationId="{5A9D4AC0-932A-45E2-92E4-285340D935BB}"/>
          </ac:picMkLst>
        </pc:picChg>
        <pc:picChg chg="add mod">
          <ac:chgData name="Shanahan, Megan" userId="e580b9bd-491f-4ffb-a7d9-3f5dc6888c54" providerId="ADAL" clId="{4708B8CF-83A5-4690-82FF-02C15FF05ECA}" dt="2021-10-27T14:11:58.158" v="1180"/>
          <ac:picMkLst>
            <pc:docMk/>
            <pc:sldMk cId="132404839" sldId="505"/>
            <ac:picMk id="31" creationId="{DEC49DE1-6E8D-4E8B-A2D8-2B2E6B3D1DAA}"/>
          </ac:picMkLst>
        </pc:picChg>
        <pc:picChg chg="add mod">
          <ac:chgData name="Shanahan, Megan" userId="e580b9bd-491f-4ffb-a7d9-3f5dc6888c54" providerId="ADAL" clId="{4708B8CF-83A5-4690-82FF-02C15FF05ECA}" dt="2021-10-27T14:11:58.158" v="1180"/>
          <ac:picMkLst>
            <pc:docMk/>
            <pc:sldMk cId="132404839" sldId="505"/>
            <ac:picMk id="32" creationId="{5AFB66AB-D5F7-40AE-A58D-DAD9E3585F68}"/>
          </ac:picMkLst>
        </pc:picChg>
        <pc:picChg chg="add mod">
          <ac:chgData name="Shanahan, Megan" userId="e580b9bd-491f-4ffb-a7d9-3f5dc6888c54" providerId="ADAL" clId="{4708B8CF-83A5-4690-82FF-02C15FF05ECA}" dt="2021-10-27T14:11:58.158" v="1180"/>
          <ac:picMkLst>
            <pc:docMk/>
            <pc:sldMk cId="132404839" sldId="505"/>
            <ac:picMk id="33" creationId="{00B4007E-0A96-4885-99BB-DAEC625DFC1D}"/>
          </ac:picMkLst>
        </pc:picChg>
        <pc:picChg chg="add mod">
          <ac:chgData name="Shanahan, Megan" userId="e580b9bd-491f-4ffb-a7d9-3f5dc6888c54" providerId="ADAL" clId="{4708B8CF-83A5-4690-82FF-02C15FF05ECA}" dt="2021-10-27T14:11:58.158" v="1180"/>
          <ac:picMkLst>
            <pc:docMk/>
            <pc:sldMk cId="132404839" sldId="505"/>
            <ac:picMk id="34" creationId="{4AF07B65-12AB-46F5-90D9-1F23C806DBBC}"/>
          </ac:picMkLst>
        </pc:picChg>
      </pc:sldChg>
      <pc:sldChg chg="addSp modSp new mod">
        <pc:chgData name="Shanahan, Megan" userId="e580b9bd-491f-4ffb-a7d9-3f5dc6888c54" providerId="ADAL" clId="{4708B8CF-83A5-4690-82FF-02C15FF05ECA}" dt="2021-10-27T14:14:08.736" v="1210" actId="33524"/>
        <pc:sldMkLst>
          <pc:docMk/>
          <pc:sldMk cId="2210991235" sldId="506"/>
        </pc:sldMkLst>
        <pc:spChg chg="mod">
          <ac:chgData name="Shanahan, Megan" userId="e580b9bd-491f-4ffb-a7d9-3f5dc6888c54" providerId="ADAL" clId="{4708B8CF-83A5-4690-82FF-02C15FF05ECA}" dt="2021-10-27T14:13:06.249" v="1193" actId="20577"/>
          <ac:spMkLst>
            <pc:docMk/>
            <pc:sldMk cId="2210991235" sldId="506"/>
            <ac:spMk id="2" creationId="{C59E20DC-6059-4B21-8621-442948AF2C9C}"/>
          </ac:spMkLst>
        </pc:spChg>
        <pc:spChg chg="mod">
          <ac:chgData name="Shanahan, Megan" userId="e580b9bd-491f-4ffb-a7d9-3f5dc6888c54" providerId="ADAL" clId="{4708B8CF-83A5-4690-82FF-02C15FF05ECA}" dt="2021-10-27T14:14:08.736" v="1210" actId="33524"/>
          <ac:spMkLst>
            <pc:docMk/>
            <pc:sldMk cId="2210991235" sldId="506"/>
            <ac:spMk id="3" creationId="{94E5F8DE-185D-4925-8633-104671471A4A}"/>
          </ac:spMkLst>
        </pc:spChg>
        <pc:spChg chg="add mod">
          <ac:chgData name="Shanahan, Megan" userId="e580b9bd-491f-4ffb-a7d9-3f5dc6888c54" providerId="ADAL" clId="{4708B8CF-83A5-4690-82FF-02C15FF05ECA}" dt="2021-10-27T14:13:56.532" v="1209" actId="404"/>
          <ac:spMkLst>
            <pc:docMk/>
            <pc:sldMk cId="2210991235" sldId="506"/>
            <ac:spMk id="7" creationId="{A653A410-8689-454E-AD0C-677164577585}"/>
          </ac:spMkLst>
        </pc:spChg>
        <pc:picChg chg="add mod">
          <ac:chgData name="Shanahan, Megan" userId="e580b9bd-491f-4ffb-a7d9-3f5dc6888c54" providerId="ADAL" clId="{4708B8CF-83A5-4690-82FF-02C15FF05ECA}" dt="2021-10-27T14:13:45.792" v="1205" actId="1076"/>
          <ac:picMkLst>
            <pc:docMk/>
            <pc:sldMk cId="2210991235" sldId="506"/>
            <ac:picMk id="5" creationId="{7350FB43-C5F7-4E30-AF2E-686FE54E2A13}"/>
          </ac:picMkLst>
        </pc:picChg>
        <pc:picChg chg="add mod">
          <ac:chgData name="Shanahan, Megan" userId="e580b9bd-491f-4ffb-a7d9-3f5dc6888c54" providerId="ADAL" clId="{4708B8CF-83A5-4690-82FF-02C15FF05ECA}" dt="2021-10-27T14:13:45.792" v="1205" actId="1076"/>
          <ac:picMkLst>
            <pc:docMk/>
            <pc:sldMk cId="2210991235" sldId="506"/>
            <ac:picMk id="6" creationId="{EED9FB49-E665-4D79-A134-66C0DF1DF3FD}"/>
          </ac:picMkLst>
        </pc:picChg>
      </pc:sldChg>
      <pc:sldChg chg="addSp modSp new mod ord">
        <pc:chgData name="Shanahan, Megan" userId="e580b9bd-491f-4ffb-a7d9-3f5dc6888c54" providerId="ADAL" clId="{4708B8CF-83A5-4690-82FF-02C15FF05ECA}" dt="2021-10-27T22:31:03.731" v="1380"/>
        <pc:sldMkLst>
          <pc:docMk/>
          <pc:sldMk cId="1333624803" sldId="507"/>
        </pc:sldMkLst>
        <pc:spChg chg="mod">
          <ac:chgData name="Shanahan, Megan" userId="e580b9bd-491f-4ffb-a7d9-3f5dc6888c54" providerId="ADAL" clId="{4708B8CF-83A5-4690-82FF-02C15FF05ECA}" dt="2021-10-27T16:20:46.533" v="1260"/>
          <ac:spMkLst>
            <pc:docMk/>
            <pc:sldMk cId="1333624803" sldId="507"/>
            <ac:spMk id="2" creationId="{2588DD4C-644E-45A9-B66D-3BC188C03979}"/>
          </ac:spMkLst>
        </pc:spChg>
        <pc:spChg chg="mod">
          <ac:chgData name="Shanahan, Megan" userId="e580b9bd-491f-4ffb-a7d9-3f5dc6888c54" providerId="ADAL" clId="{4708B8CF-83A5-4690-82FF-02C15FF05ECA}" dt="2021-10-27T16:21:46.626" v="1282" actId="2711"/>
          <ac:spMkLst>
            <pc:docMk/>
            <pc:sldMk cId="1333624803" sldId="507"/>
            <ac:spMk id="3" creationId="{8D66160A-98DD-41D1-9406-65B1F3CD7714}"/>
          </ac:spMkLst>
        </pc:spChg>
        <pc:spChg chg="add mod">
          <ac:chgData name="Shanahan, Megan" userId="e580b9bd-491f-4ffb-a7d9-3f5dc6888c54" providerId="ADAL" clId="{4708B8CF-83A5-4690-82FF-02C15FF05ECA}" dt="2021-10-27T16:21:56.833" v="1285" actId="1076"/>
          <ac:spMkLst>
            <pc:docMk/>
            <pc:sldMk cId="1333624803" sldId="507"/>
            <ac:spMk id="5" creationId="{490B9E24-C574-4122-A62A-E3EEE907DB21}"/>
          </ac:spMkLst>
        </pc:spChg>
        <pc:spChg chg="add mod">
          <ac:chgData name="Shanahan, Megan" userId="e580b9bd-491f-4ffb-a7d9-3f5dc6888c54" providerId="ADAL" clId="{4708B8CF-83A5-4690-82FF-02C15FF05ECA}" dt="2021-10-27T16:22:05.176" v="1286" actId="1076"/>
          <ac:spMkLst>
            <pc:docMk/>
            <pc:sldMk cId="1333624803" sldId="507"/>
            <ac:spMk id="6" creationId="{5A06628A-E9D5-4515-9E55-06271CEDD3B2}"/>
          </ac:spMkLst>
        </pc:spChg>
        <pc:spChg chg="add mod">
          <ac:chgData name="Shanahan, Megan" userId="e580b9bd-491f-4ffb-a7d9-3f5dc6888c54" providerId="ADAL" clId="{4708B8CF-83A5-4690-82FF-02C15FF05ECA}" dt="2021-10-27T16:22:10.977" v="1287" actId="1076"/>
          <ac:spMkLst>
            <pc:docMk/>
            <pc:sldMk cId="1333624803" sldId="507"/>
            <ac:spMk id="7" creationId="{C851A636-6148-4C3F-A7E4-C25A84F705C6}"/>
          </ac:spMkLst>
        </pc:spChg>
        <pc:spChg chg="add mod">
          <ac:chgData name="Shanahan, Megan" userId="e580b9bd-491f-4ffb-a7d9-3f5dc6888c54" providerId="ADAL" clId="{4708B8CF-83A5-4690-82FF-02C15FF05ECA}" dt="2021-10-27T16:21:33.578" v="1279" actId="1076"/>
          <ac:spMkLst>
            <pc:docMk/>
            <pc:sldMk cId="1333624803" sldId="507"/>
            <ac:spMk id="11" creationId="{F2C08414-97E7-4A93-9BBA-917193D932EB}"/>
          </ac:spMkLst>
        </pc:spChg>
        <pc:spChg chg="add mod">
          <ac:chgData name="Shanahan, Megan" userId="e580b9bd-491f-4ffb-a7d9-3f5dc6888c54" providerId="ADAL" clId="{4708B8CF-83A5-4690-82FF-02C15FF05ECA}" dt="2021-10-27T16:21:33.578" v="1279" actId="1076"/>
          <ac:spMkLst>
            <pc:docMk/>
            <pc:sldMk cId="1333624803" sldId="507"/>
            <ac:spMk id="13" creationId="{DFE7CB44-0452-46B8-9473-487E05C938DE}"/>
          </ac:spMkLst>
        </pc:spChg>
        <pc:spChg chg="add mod">
          <ac:chgData name="Shanahan, Megan" userId="e580b9bd-491f-4ffb-a7d9-3f5dc6888c54" providerId="ADAL" clId="{4708B8CF-83A5-4690-82FF-02C15FF05ECA}" dt="2021-10-27T16:22:19.668" v="1289" actId="404"/>
          <ac:spMkLst>
            <pc:docMk/>
            <pc:sldMk cId="1333624803" sldId="507"/>
            <ac:spMk id="14" creationId="{BBBCD49F-2A14-4838-9639-6D27896F31B8}"/>
          </ac:spMkLst>
        </pc:spChg>
        <pc:picChg chg="add mod">
          <ac:chgData name="Shanahan, Megan" userId="e580b9bd-491f-4ffb-a7d9-3f5dc6888c54" providerId="ADAL" clId="{4708B8CF-83A5-4690-82FF-02C15FF05ECA}" dt="2021-10-27T16:22:10.977" v="1287" actId="1076"/>
          <ac:picMkLst>
            <pc:docMk/>
            <pc:sldMk cId="1333624803" sldId="507"/>
            <ac:picMk id="8" creationId="{A8495D45-E5EE-4332-B8CE-2726C174A310}"/>
          </ac:picMkLst>
        </pc:picChg>
        <pc:picChg chg="add mod">
          <ac:chgData name="Shanahan, Megan" userId="e580b9bd-491f-4ffb-a7d9-3f5dc6888c54" providerId="ADAL" clId="{4708B8CF-83A5-4690-82FF-02C15FF05ECA}" dt="2021-10-27T16:21:56.833" v="1285" actId="1076"/>
          <ac:picMkLst>
            <pc:docMk/>
            <pc:sldMk cId="1333624803" sldId="507"/>
            <ac:picMk id="9" creationId="{7F8B07FB-7DED-4905-AB61-E8B0DF5F8EB7}"/>
          </ac:picMkLst>
        </pc:picChg>
        <pc:picChg chg="add mod">
          <ac:chgData name="Shanahan, Megan" userId="e580b9bd-491f-4ffb-a7d9-3f5dc6888c54" providerId="ADAL" clId="{4708B8CF-83A5-4690-82FF-02C15FF05ECA}" dt="2021-10-27T16:22:05.176" v="1286" actId="1076"/>
          <ac:picMkLst>
            <pc:docMk/>
            <pc:sldMk cId="1333624803" sldId="507"/>
            <ac:picMk id="10" creationId="{77632F0F-36A7-4A82-9E0A-1B87733A3F8F}"/>
          </ac:picMkLst>
        </pc:picChg>
        <pc:picChg chg="add mod">
          <ac:chgData name="Shanahan, Megan" userId="e580b9bd-491f-4ffb-a7d9-3f5dc6888c54" providerId="ADAL" clId="{4708B8CF-83A5-4690-82FF-02C15FF05ECA}" dt="2021-10-27T16:21:33.578" v="1279" actId="1076"/>
          <ac:picMkLst>
            <pc:docMk/>
            <pc:sldMk cId="1333624803" sldId="507"/>
            <ac:picMk id="12" creationId="{A4E41DD1-49DD-4DFC-8146-E6EB541B13B7}"/>
          </ac:picMkLst>
        </pc:picChg>
      </pc:sldChg>
      <pc:sldChg chg="modSp new mod ord">
        <pc:chgData name="Shanahan, Megan" userId="e580b9bd-491f-4ffb-a7d9-3f5dc6888c54" providerId="ADAL" clId="{4708B8CF-83A5-4690-82FF-02C15FF05ECA}" dt="2021-10-27T16:22:43.961" v="1300" actId="2711"/>
        <pc:sldMkLst>
          <pc:docMk/>
          <pc:sldMk cId="2616993263" sldId="508"/>
        </pc:sldMkLst>
        <pc:spChg chg="mod">
          <ac:chgData name="Shanahan, Megan" userId="e580b9bd-491f-4ffb-a7d9-3f5dc6888c54" providerId="ADAL" clId="{4708B8CF-83A5-4690-82FF-02C15FF05ECA}" dt="2021-10-27T16:22:35.249" v="1298" actId="20577"/>
          <ac:spMkLst>
            <pc:docMk/>
            <pc:sldMk cId="2616993263" sldId="508"/>
            <ac:spMk id="2" creationId="{6A357FE8-BCB8-461C-A37A-C99F7F4A0DB2}"/>
          </ac:spMkLst>
        </pc:spChg>
        <pc:spChg chg="mod">
          <ac:chgData name="Shanahan, Megan" userId="e580b9bd-491f-4ffb-a7d9-3f5dc6888c54" providerId="ADAL" clId="{4708B8CF-83A5-4690-82FF-02C15FF05ECA}" dt="2021-10-27T16:22:43.961" v="1300" actId="2711"/>
          <ac:spMkLst>
            <pc:docMk/>
            <pc:sldMk cId="2616993263" sldId="508"/>
            <ac:spMk id="3" creationId="{4B86F975-01CB-42E4-9254-08FDD652FB2D}"/>
          </ac:spMkLst>
        </pc:spChg>
      </pc:sldChg>
      <pc:sldChg chg="addSp delSp modSp new mod">
        <pc:chgData name="Shanahan, Megan" userId="e580b9bd-491f-4ffb-a7d9-3f5dc6888c54" providerId="ADAL" clId="{4708B8CF-83A5-4690-82FF-02C15FF05ECA}" dt="2021-10-27T16:29:30.614" v="1339" actId="20577"/>
        <pc:sldMkLst>
          <pc:docMk/>
          <pc:sldMk cId="3238805033" sldId="509"/>
        </pc:sldMkLst>
        <pc:spChg chg="del mod">
          <ac:chgData name="Shanahan, Megan" userId="e580b9bd-491f-4ffb-a7d9-3f5dc6888c54" providerId="ADAL" clId="{4708B8CF-83A5-4690-82FF-02C15FF05ECA}" dt="2021-10-27T16:27:33.206" v="1318" actId="478"/>
          <ac:spMkLst>
            <pc:docMk/>
            <pc:sldMk cId="3238805033" sldId="509"/>
            <ac:spMk id="2" creationId="{DC3F94EE-950E-42D9-8661-F4499F8F8A5F}"/>
          </ac:spMkLst>
        </pc:spChg>
        <pc:spChg chg="del mod">
          <ac:chgData name="Shanahan, Megan" userId="e580b9bd-491f-4ffb-a7d9-3f5dc6888c54" providerId="ADAL" clId="{4708B8CF-83A5-4690-82FF-02C15FF05ECA}" dt="2021-10-27T16:27:38.536" v="1322" actId="478"/>
          <ac:spMkLst>
            <pc:docMk/>
            <pc:sldMk cId="3238805033" sldId="509"/>
            <ac:spMk id="3" creationId="{73740D8F-F851-4316-955E-00DB0A88A2A5}"/>
          </ac:spMkLst>
        </pc:spChg>
        <pc:spChg chg="add mod">
          <ac:chgData name="Shanahan, Megan" userId="e580b9bd-491f-4ffb-a7d9-3f5dc6888c54" providerId="ADAL" clId="{4708B8CF-83A5-4690-82FF-02C15FF05ECA}" dt="2021-10-27T16:27:23.363" v="1316" actId="207"/>
          <ac:spMkLst>
            <pc:docMk/>
            <pc:sldMk cId="3238805033" sldId="509"/>
            <ac:spMk id="5" creationId="{1F43C513-2FF5-4B89-8F81-5BA603BF0C71}"/>
          </ac:spMkLst>
        </pc:spChg>
        <pc:spChg chg="add mod">
          <ac:chgData name="Shanahan, Megan" userId="e580b9bd-491f-4ffb-a7d9-3f5dc6888c54" providerId="ADAL" clId="{4708B8CF-83A5-4690-82FF-02C15FF05ECA}" dt="2021-10-27T16:27:23.363" v="1316" actId="207"/>
          <ac:spMkLst>
            <pc:docMk/>
            <pc:sldMk cId="3238805033" sldId="509"/>
            <ac:spMk id="6" creationId="{D151678F-2E7F-471F-B0D1-B0D45FEC217D}"/>
          </ac:spMkLst>
        </pc:spChg>
        <pc:spChg chg="add mod">
          <ac:chgData name="Shanahan, Megan" userId="e580b9bd-491f-4ffb-a7d9-3f5dc6888c54" providerId="ADAL" clId="{4708B8CF-83A5-4690-82FF-02C15FF05ECA}" dt="2021-10-27T16:27:45.675" v="1323" actId="2711"/>
          <ac:spMkLst>
            <pc:docMk/>
            <pc:sldMk cId="3238805033" sldId="509"/>
            <ac:spMk id="7" creationId="{ED9CB557-7D41-480E-91A8-858727C5A9B3}"/>
          </ac:spMkLst>
        </pc:spChg>
        <pc:spChg chg="add del mod">
          <ac:chgData name="Shanahan, Megan" userId="e580b9bd-491f-4ffb-a7d9-3f5dc6888c54" providerId="ADAL" clId="{4708B8CF-83A5-4690-82FF-02C15FF05ECA}" dt="2021-10-27T16:29:30.614" v="1339" actId="20577"/>
          <ac:spMkLst>
            <pc:docMk/>
            <pc:sldMk cId="3238805033" sldId="509"/>
            <ac:spMk id="10" creationId="{E9875555-8D23-4B19-9BB6-2D031307816A}"/>
          </ac:spMkLst>
        </pc:spChg>
        <pc:spChg chg="add mod">
          <ac:chgData name="Shanahan, Megan" userId="e580b9bd-491f-4ffb-a7d9-3f5dc6888c54" providerId="ADAL" clId="{4708B8CF-83A5-4690-82FF-02C15FF05ECA}" dt="2021-10-27T16:28:07.850" v="1327" actId="207"/>
          <ac:spMkLst>
            <pc:docMk/>
            <pc:sldMk cId="3238805033" sldId="509"/>
            <ac:spMk id="11" creationId="{F2EB899C-892A-497D-AA18-99BCC2CDBF8A}"/>
          </ac:spMkLst>
        </pc:spChg>
        <pc:spChg chg="add mod">
          <ac:chgData name="Shanahan, Megan" userId="e580b9bd-491f-4ffb-a7d9-3f5dc6888c54" providerId="ADAL" clId="{4708B8CF-83A5-4690-82FF-02C15FF05ECA}" dt="2021-10-27T16:28:13.744" v="1328" actId="1076"/>
          <ac:spMkLst>
            <pc:docMk/>
            <pc:sldMk cId="3238805033" sldId="509"/>
            <ac:spMk id="12" creationId="{9DED04A2-7EA4-4F1A-9E0B-6D80C67F686A}"/>
          </ac:spMkLst>
        </pc:spChg>
        <pc:picChg chg="add mod">
          <ac:chgData name="Shanahan, Megan" userId="e580b9bd-491f-4ffb-a7d9-3f5dc6888c54" providerId="ADAL" clId="{4708B8CF-83A5-4690-82FF-02C15FF05ECA}" dt="2021-10-27T16:27:23.363" v="1316" actId="207"/>
          <ac:picMkLst>
            <pc:docMk/>
            <pc:sldMk cId="3238805033" sldId="509"/>
            <ac:picMk id="8" creationId="{D715E071-2C99-4EFB-A57F-87651332B3CB}"/>
          </ac:picMkLst>
        </pc:picChg>
        <pc:picChg chg="add mod">
          <ac:chgData name="Shanahan, Megan" userId="e580b9bd-491f-4ffb-a7d9-3f5dc6888c54" providerId="ADAL" clId="{4708B8CF-83A5-4690-82FF-02C15FF05ECA}" dt="2021-10-27T16:27:23.363" v="1316" actId="207"/>
          <ac:picMkLst>
            <pc:docMk/>
            <pc:sldMk cId="3238805033" sldId="509"/>
            <ac:picMk id="9" creationId="{E4190FA1-FF14-4B2E-9B96-95D14CCB146F}"/>
          </ac:picMkLst>
        </pc:picChg>
        <pc:picChg chg="add mod">
          <ac:chgData name="Shanahan, Megan" userId="e580b9bd-491f-4ffb-a7d9-3f5dc6888c54" providerId="ADAL" clId="{4708B8CF-83A5-4690-82FF-02C15FF05ECA}" dt="2021-10-27T16:28:27.593" v="1332" actId="1076"/>
          <ac:picMkLst>
            <pc:docMk/>
            <pc:sldMk cId="3238805033" sldId="509"/>
            <ac:picMk id="13" creationId="{0A043F40-6EA2-4E49-BD19-D0B6700BA815}"/>
          </ac:picMkLst>
        </pc:picChg>
      </pc:sldChg>
      <pc:sldChg chg="addSp delSp modSp new mod">
        <pc:chgData name="Shanahan, Megan" userId="e580b9bd-491f-4ffb-a7d9-3f5dc6888c54" providerId="ADAL" clId="{4708B8CF-83A5-4690-82FF-02C15FF05ECA}" dt="2021-10-27T16:31:45.574" v="1375" actId="20577"/>
        <pc:sldMkLst>
          <pc:docMk/>
          <pc:sldMk cId="1900195524" sldId="510"/>
        </pc:sldMkLst>
        <pc:spChg chg="mod">
          <ac:chgData name="Shanahan, Megan" userId="e580b9bd-491f-4ffb-a7d9-3f5dc6888c54" providerId="ADAL" clId="{4708B8CF-83A5-4690-82FF-02C15FF05ECA}" dt="2021-10-27T16:31:05.624" v="1371" actId="1076"/>
          <ac:spMkLst>
            <pc:docMk/>
            <pc:sldMk cId="1900195524" sldId="510"/>
            <ac:spMk id="2" creationId="{6697FE31-CD7A-4700-AF11-DAF1CE3B3CB4}"/>
          </ac:spMkLst>
        </pc:spChg>
        <pc:spChg chg="del">
          <ac:chgData name="Shanahan, Megan" userId="e580b9bd-491f-4ffb-a7d9-3f5dc6888c54" providerId="ADAL" clId="{4708B8CF-83A5-4690-82FF-02C15FF05ECA}" dt="2021-10-27T16:30:45.408" v="1365" actId="478"/>
          <ac:spMkLst>
            <pc:docMk/>
            <pc:sldMk cId="1900195524" sldId="510"/>
            <ac:spMk id="3" creationId="{AD568598-824C-42BE-90B1-63401AB603AD}"/>
          </ac:spMkLst>
        </pc:spChg>
        <pc:spChg chg="add mod">
          <ac:chgData name="Shanahan, Megan" userId="e580b9bd-491f-4ffb-a7d9-3f5dc6888c54" providerId="ADAL" clId="{4708B8CF-83A5-4690-82FF-02C15FF05ECA}" dt="2021-10-27T16:30:50.980" v="1368" actId="14100"/>
          <ac:spMkLst>
            <pc:docMk/>
            <pc:sldMk cId="1900195524" sldId="510"/>
            <ac:spMk id="5" creationId="{67907976-725A-47FA-946A-FDF3ADEEFDFC}"/>
          </ac:spMkLst>
        </pc:spChg>
        <pc:spChg chg="add mod">
          <ac:chgData name="Shanahan, Megan" userId="e580b9bd-491f-4ffb-a7d9-3f5dc6888c54" providerId="ADAL" clId="{4708B8CF-83A5-4690-82FF-02C15FF05ECA}" dt="2021-10-27T16:30:50.980" v="1368" actId="14100"/>
          <ac:spMkLst>
            <pc:docMk/>
            <pc:sldMk cId="1900195524" sldId="510"/>
            <ac:spMk id="9" creationId="{29244708-B9E1-419F-AB66-0EA6DACE872A}"/>
          </ac:spMkLst>
        </pc:spChg>
        <pc:spChg chg="add mod">
          <ac:chgData name="Shanahan, Megan" userId="e580b9bd-491f-4ffb-a7d9-3f5dc6888c54" providerId="ADAL" clId="{4708B8CF-83A5-4690-82FF-02C15FF05ECA}" dt="2021-10-27T16:30:50.980" v="1368" actId="14100"/>
          <ac:spMkLst>
            <pc:docMk/>
            <pc:sldMk cId="1900195524" sldId="510"/>
            <ac:spMk id="15" creationId="{681D062B-126E-4457-BBA7-2D877F69E1A7}"/>
          </ac:spMkLst>
        </pc:spChg>
        <pc:spChg chg="add mod">
          <ac:chgData name="Shanahan, Megan" userId="e580b9bd-491f-4ffb-a7d9-3f5dc6888c54" providerId="ADAL" clId="{4708B8CF-83A5-4690-82FF-02C15FF05ECA}" dt="2021-10-27T16:30:50.980" v="1368" actId="14100"/>
          <ac:spMkLst>
            <pc:docMk/>
            <pc:sldMk cId="1900195524" sldId="510"/>
            <ac:spMk id="16" creationId="{B0DA8C5A-1430-4E73-BD61-0A7999580620}"/>
          </ac:spMkLst>
        </pc:spChg>
        <pc:spChg chg="add mod">
          <ac:chgData name="Shanahan, Megan" userId="e580b9bd-491f-4ffb-a7d9-3f5dc6888c54" providerId="ADAL" clId="{4708B8CF-83A5-4690-82FF-02C15FF05ECA}" dt="2021-10-27T16:30:50.980" v="1368" actId="14100"/>
          <ac:spMkLst>
            <pc:docMk/>
            <pc:sldMk cId="1900195524" sldId="510"/>
            <ac:spMk id="18" creationId="{BB1A23D2-D93D-4CB9-A2BD-6858671F1421}"/>
          </ac:spMkLst>
        </pc:spChg>
        <pc:spChg chg="add mod">
          <ac:chgData name="Shanahan, Megan" userId="e580b9bd-491f-4ffb-a7d9-3f5dc6888c54" providerId="ADAL" clId="{4708B8CF-83A5-4690-82FF-02C15FF05ECA}" dt="2021-10-27T16:31:45.574" v="1375" actId="20577"/>
          <ac:spMkLst>
            <pc:docMk/>
            <pc:sldMk cId="1900195524" sldId="510"/>
            <ac:spMk id="20" creationId="{B7AE901A-F015-45E5-8EE2-B7BAC5B52473}"/>
          </ac:spMkLst>
        </pc:spChg>
        <pc:spChg chg="add mod">
          <ac:chgData name="Shanahan, Megan" userId="e580b9bd-491f-4ffb-a7d9-3f5dc6888c54" providerId="ADAL" clId="{4708B8CF-83A5-4690-82FF-02C15FF05ECA}" dt="2021-10-27T16:30:50.980" v="1368" actId="14100"/>
          <ac:spMkLst>
            <pc:docMk/>
            <pc:sldMk cId="1900195524" sldId="510"/>
            <ac:spMk id="21" creationId="{4E5986A4-93ED-4486-AEA0-7027BA2AA4D8}"/>
          </ac:spMkLst>
        </pc:spChg>
        <pc:spChg chg="add mod">
          <ac:chgData name="Shanahan, Megan" userId="e580b9bd-491f-4ffb-a7d9-3f5dc6888c54" providerId="ADAL" clId="{4708B8CF-83A5-4690-82FF-02C15FF05ECA}" dt="2021-10-27T16:30:50.980" v="1368" actId="14100"/>
          <ac:spMkLst>
            <pc:docMk/>
            <pc:sldMk cId="1900195524" sldId="510"/>
            <ac:spMk id="24" creationId="{877609A9-3717-4833-A292-843A28BA07E4}"/>
          </ac:spMkLst>
        </pc:spChg>
        <pc:spChg chg="add mod">
          <ac:chgData name="Shanahan, Megan" userId="e580b9bd-491f-4ffb-a7d9-3f5dc6888c54" providerId="ADAL" clId="{4708B8CF-83A5-4690-82FF-02C15FF05ECA}" dt="2021-10-27T16:30:50.980" v="1368" actId="14100"/>
          <ac:spMkLst>
            <pc:docMk/>
            <pc:sldMk cId="1900195524" sldId="510"/>
            <ac:spMk id="28" creationId="{FE55887F-BFA5-4E4C-8394-B07CA5F121F3}"/>
          </ac:spMkLst>
        </pc:spChg>
        <pc:spChg chg="add mod">
          <ac:chgData name="Shanahan, Megan" userId="e580b9bd-491f-4ffb-a7d9-3f5dc6888c54" providerId="ADAL" clId="{4708B8CF-83A5-4690-82FF-02C15FF05ECA}" dt="2021-10-27T16:30:50.980" v="1368" actId="14100"/>
          <ac:spMkLst>
            <pc:docMk/>
            <pc:sldMk cId="1900195524" sldId="510"/>
            <ac:spMk id="32" creationId="{BB0183D1-302D-422E-B403-6A29D2EE771C}"/>
          </ac:spMkLst>
        </pc:spChg>
        <pc:spChg chg="add mod">
          <ac:chgData name="Shanahan, Megan" userId="e580b9bd-491f-4ffb-a7d9-3f5dc6888c54" providerId="ADAL" clId="{4708B8CF-83A5-4690-82FF-02C15FF05ECA}" dt="2021-10-27T16:31:23.300" v="1372"/>
          <ac:spMkLst>
            <pc:docMk/>
            <pc:sldMk cId="1900195524" sldId="510"/>
            <ac:spMk id="33" creationId="{58A60339-7DA6-41B5-839A-8C6AC30FC572}"/>
          </ac:spMkLst>
        </pc:spChg>
        <pc:spChg chg="add mod">
          <ac:chgData name="Shanahan, Megan" userId="e580b9bd-491f-4ffb-a7d9-3f5dc6888c54" providerId="ADAL" clId="{4708B8CF-83A5-4690-82FF-02C15FF05ECA}" dt="2021-10-27T16:31:32.907" v="1374" actId="1076"/>
          <ac:spMkLst>
            <pc:docMk/>
            <pc:sldMk cId="1900195524" sldId="510"/>
            <ac:spMk id="34" creationId="{E451B702-2EBF-483D-B02C-A7991CFA9435}"/>
          </ac:spMkLst>
        </pc:spChg>
        <pc:picChg chg="add mod">
          <ac:chgData name="Shanahan, Megan" userId="e580b9bd-491f-4ffb-a7d9-3f5dc6888c54" providerId="ADAL" clId="{4708B8CF-83A5-4690-82FF-02C15FF05ECA}" dt="2021-10-27T16:30:50.980" v="1368" actId="14100"/>
          <ac:picMkLst>
            <pc:docMk/>
            <pc:sldMk cId="1900195524" sldId="510"/>
            <ac:picMk id="6" creationId="{C454782B-439F-41C2-AD5F-D8519BF74AB0}"/>
          </ac:picMkLst>
        </pc:picChg>
        <pc:picChg chg="add mod">
          <ac:chgData name="Shanahan, Megan" userId="e580b9bd-491f-4ffb-a7d9-3f5dc6888c54" providerId="ADAL" clId="{4708B8CF-83A5-4690-82FF-02C15FF05ECA}" dt="2021-10-27T16:30:50.980" v="1368" actId="14100"/>
          <ac:picMkLst>
            <pc:docMk/>
            <pc:sldMk cId="1900195524" sldId="510"/>
            <ac:picMk id="7" creationId="{A67DA0DC-21A4-46A5-845C-61B2A61FD689}"/>
          </ac:picMkLst>
        </pc:picChg>
        <pc:picChg chg="add mod">
          <ac:chgData name="Shanahan, Megan" userId="e580b9bd-491f-4ffb-a7d9-3f5dc6888c54" providerId="ADAL" clId="{4708B8CF-83A5-4690-82FF-02C15FF05ECA}" dt="2021-10-27T16:30:50.980" v="1368" actId="14100"/>
          <ac:picMkLst>
            <pc:docMk/>
            <pc:sldMk cId="1900195524" sldId="510"/>
            <ac:picMk id="8" creationId="{FF1F6D0A-CA3A-41BB-94EA-50569309F372}"/>
          </ac:picMkLst>
        </pc:picChg>
        <pc:picChg chg="add mod">
          <ac:chgData name="Shanahan, Megan" userId="e580b9bd-491f-4ffb-a7d9-3f5dc6888c54" providerId="ADAL" clId="{4708B8CF-83A5-4690-82FF-02C15FF05ECA}" dt="2021-10-27T16:30:50.980" v="1368" actId="14100"/>
          <ac:picMkLst>
            <pc:docMk/>
            <pc:sldMk cId="1900195524" sldId="510"/>
            <ac:picMk id="10" creationId="{FB23313A-192B-4A5D-963E-87DA3B534A51}"/>
          </ac:picMkLst>
        </pc:picChg>
        <pc:picChg chg="add mod">
          <ac:chgData name="Shanahan, Megan" userId="e580b9bd-491f-4ffb-a7d9-3f5dc6888c54" providerId="ADAL" clId="{4708B8CF-83A5-4690-82FF-02C15FF05ECA}" dt="2021-10-27T16:30:50.980" v="1368" actId="14100"/>
          <ac:picMkLst>
            <pc:docMk/>
            <pc:sldMk cId="1900195524" sldId="510"/>
            <ac:picMk id="11" creationId="{7D1DA10F-9780-401F-88E7-3BF68BF04D3C}"/>
          </ac:picMkLst>
        </pc:picChg>
        <pc:picChg chg="add mod">
          <ac:chgData name="Shanahan, Megan" userId="e580b9bd-491f-4ffb-a7d9-3f5dc6888c54" providerId="ADAL" clId="{4708B8CF-83A5-4690-82FF-02C15FF05ECA}" dt="2021-10-27T16:30:50.980" v="1368" actId="14100"/>
          <ac:picMkLst>
            <pc:docMk/>
            <pc:sldMk cId="1900195524" sldId="510"/>
            <ac:picMk id="12" creationId="{374C2866-649B-4AC8-AE8E-C94C7DE4F2F0}"/>
          </ac:picMkLst>
        </pc:picChg>
        <pc:picChg chg="add mod">
          <ac:chgData name="Shanahan, Megan" userId="e580b9bd-491f-4ffb-a7d9-3f5dc6888c54" providerId="ADAL" clId="{4708B8CF-83A5-4690-82FF-02C15FF05ECA}" dt="2021-10-27T16:30:50.980" v="1368" actId="14100"/>
          <ac:picMkLst>
            <pc:docMk/>
            <pc:sldMk cId="1900195524" sldId="510"/>
            <ac:picMk id="13" creationId="{191546B1-6758-44F0-B2A8-E3B4E657F947}"/>
          </ac:picMkLst>
        </pc:picChg>
        <pc:picChg chg="add mod">
          <ac:chgData name="Shanahan, Megan" userId="e580b9bd-491f-4ffb-a7d9-3f5dc6888c54" providerId="ADAL" clId="{4708B8CF-83A5-4690-82FF-02C15FF05ECA}" dt="2021-10-27T16:30:50.980" v="1368" actId="14100"/>
          <ac:picMkLst>
            <pc:docMk/>
            <pc:sldMk cId="1900195524" sldId="510"/>
            <ac:picMk id="14" creationId="{2F0D1D57-4DF5-4E0A-B7BB-6A5C9358C8C2}"/>
          </ac:picMkLst>
        </pc:picChg>
        <pc:picChg chg="add mod">
          <ac:chgData name="Shanahan, Megan" userId="e580b9bd-491f-4ffb-a7d9-3f5dc6888c54" providerId="ADAL" clId="{4708B8CF-83A5-4690-82FF-02C15FF05ECA}" dt="2021-10-27T16:30:50.980" v="1368" actId="14100"/>
          <ac:picMkLst>
            <pc:docMk/>
            <pc:sldMk cId="1900195524" sldId="510"/>
            <ac:picMk id="17" creationId="{DE870DCF-6EB4-4022-ADAE-1FBCEE791E25}"/>
          </ac:picMkLst>
        </pc:picChg>
        <pc:picChg chg="add mod">
          <ac:chgData name="Shanahan, Megan" userId="e580b9bd-491f-4ffb-a7d9-3f5dc6888c54" providerId="ADAL" clId="{4708B8CF-83A5-4690-82FF-02C15FF05ECA}" dt="2021-10-27T16:30:50.980" v="1368" actId="14100"/>
          <ac:picMkLst>
            <pc:docMk/>
            <pc:sldMk cId="1900195524" sldId="510"/>
            <ac:picMk id="19" creationId="{36CAED84-72F4-421D-B8E1-C86040F2C8F1}"/>
          </ac:picMkLst>
        </pc:picChg>
        <pc:picChg chg="add mod">
          <ac:chgData name="Shanahan, Megan" userId="e580b9bd-491f-4ffb-a7d9-3f5dc6888c54" providerId="ADAL" clId="{4708B8CF-83A5-4690-82FF-02C15FF05ECA}" dt="2021-10-27T16:30:50.980" v="1368" actId="14100"/>
          <ac:picMkLst>
            <pc:docMk/>
            <pc:sldMk cId="1900195524" sldId="510"/>
            <ac:picMk id="22" creationId="{DEC699AB-CA90-49A5-96A9-C15FD4F01AE5}"/>
          </ac:picMkLst>
        </pc:picChg>
        <pc:picChg chg="add mod">
          <ac:chgData name="Shanahan, Megan" userId="e580b9bd-491f-4ffb-a7d9-3f5dc6888c54" providerId="ADAL" clId="{4708B8CF-83A5-4690-82FF-02C15FF05ECA}" dt="2021-10-27T16:30:50.980" v="1368" actId="14100"/>
          <ac:picMkLst>
            <pc:docMk/>
            <pc:sldMk cId="1900195524" sldId="510"/>
            <ac:picMk id="23" creationId="{F5051CA2-1BAF-43D9-8A8C-B594D36FA1B3}"/>
          </ac:picMkLst>
        </pc:picChg>
        <pc:picChg chg="add mod">
          <ac:chgData name="Shanahan, Megan" userId="e580b9bd-491f-4ffb-a7d9-3f5dc6888c54" providerId="ADAL" clId="{4708B8CF-83A5-4690-82FF-02C15FF05ECA}" dt="2021-10-27T16:30:50.980" v="1368" actId="14100"/>
          <ac:picMkLst>
            <pc:docMk/>
            <pc:sldMk cId="1900195524" sldId="510"/>
            <ac:picMk id="25" creationId="{28444342-91A3-4110-8D06-2D7C170176D5}"/>
          </ac:picMkLst>
        </pc:picChg>
        <pc:picChg chg="add mod">
          <ac:chgData name="Shanahan, Megan" userId="e580b9bd-491f-4ffb-a7d9-3f5dc6888c54" providerId="ADAL" clId="{4708B8CF-83A5-4690-82FF-02C15FF05ECA}" dt="2021-10-27T16:30:50.980" v="1368" actId="14100"/>
          <ac:picMkLst>
            <pc:docMk/>
            <pc:sldMk cId="1900195524" sldId="510"/>
            <ac:picMk id="26" creationId="{7B6C8A73-2339-4EEA-869D-B3D8F27AEE3A}"/>
          </ac:picMkLst>
        </pc:picChg>
        <pc:picChg chg="add mod">
          <ac:chgData name="Shanahan, Megan" userId="e580b9bd-491f-4ffb-a7d9-3f5dc6888c54" providerId="ADAL" clId="{4708B8CF-83A5-4690-82FF-02C15FF05ECA}" dt="2021-10-27T16:30:50.980" v="1368" actId="14100"/>
          <ac:picMkLst>
            <pc:docMk/>
            <pc:sldMk cId="1900195524" sldId="510"/>
            <ac:picMk id="27" creationId="{83598329-97EA-431D-9EB8-0702CDC61CA8}"/>
          </ac:picMkLst>
        </pc:picChg>
        <pc:picChg chg="add mod">
          <ac:chgData name="Shanahan, Megan" userId="e580b9bd-491f-4ffb-a7d9-3f5dc6888c54" providerId="ADAL" clId="{4708B8CF-83A5-4690-82FF-02C15FF05ECA}" dt="2021-10-27T16:30:50.980" v="1368" actId="14100"/>
          <ac:picMkLst>
            <pc:docMk/>
            <pc:sldMk cId="1900195524" sldId="510"/>
            <ac:picMk id="29" creationId="{A556F9A5-C6B3-43F8-A22C-9EF3F21D57EF}"/>
          </ac:picMkLst>
        </pc:picChg>
        <pc:picChg chg="add mod">
          <ac:chgData name="Shanahan, Megan" userId="e580b9bd-491f-4ffb-a7d9-3f5dc6888c54" providerId="ADAL" clId="{4708B8CF-83A5-4690-82FF-02C15FF05ECA}" dt="2021-10-27T16:30:50.980" v="1368" actId="14100"/>
          <ac:picMkLst>
            <pc:docMk/>
            <pc:sldMk cId="1900195524" sldId="510"/>
            <ac:picMk id="30" creationId="{4843F146-3DAA-4491-AB4B-50AC10C7CA7A}"/>
          </ac:picMkLst>
        </pc:picChg>
        <pc:picChg chg="add mod">
          <ac:chgData name="Shanahan, Megan" userId="e580b9bd-491f-4ffb-a7d9-3f5dc6888c54" providerId="ADAL" clId="{4708B8CF-83A5-4690-82FF-02C15FF05ECA}" dt="2021-10-27T16:30:50.980" v="1368" actId="14100"/>
          <ac:picMkLst>
            <pc:docMk/>
            <pc:sldMk cId="1900195524" sldId="510"/>
            <ac:picMk id="31" creationId="{2B698851-699B-4DF7-92E1-F8344B7CC0C5}"/>
          </ac:picMkLst>
        </pc:picChg>
      </pc:sldChg>
      <pc:sldChg chg="addSp delSp modSp add mod ord">
        <pc:chgData name="Shanahan, Megan" userId="e580b9bd-491f-4ffb-a7d9-3f5dc6888c54" providerId="ADAL" clId="{4708B8CF-83A5-4690-82FF-02C15FF05ECA}" dt="2021-10-28T03:35:07.327" v="1405" actId="403"/>
        <pc:sldMkLst>
          <pc:docMk/>
          <pc:sldMk cId="1809984477" sldId="511"/>
        </pc:sldMkLst>
        <pc:spChg chg="mod">
          <ac:chgData name="Shanahan, Megan" userId="e580b9bd-491f-4ffb-a7d9-3f5dc6888c54" providerId="ADAL" clId="{4708B8CF-83A5-4690-82FF-02C15FF05ECA}" dt="2021-10-28T03:35:07.327" v="1405" actId="403"/>
          <ac:spMkLst>
            <pc:docMk/>
            <pc:sldMk cId="1809984477" sldId="511"/>
            <ac:spMk id="5" creationId="{00000000-0000-0000-0000-000000000000}"/>
          </ac:spMkLst>
        </pc:spChg>
        <pc:spChg chg="add del mod">
          <ac:chgData name="Shanahan, Megan" userId="e580b9bd-491f-4ffb-a7d9-3f5dc6888c54" providerId="ADAL" clId="{4708B8CF-83A5-4690-82FF-02C15FF05ECA}" dt="2021-10-28T03:34:17.833" v="1386" actId="478"/>
          <ac:spMkLst>
            <pc:docMk/>
            <pc:sldMk cId="1809984477" sldId="511"/>
            <ac:spMk id="12" creationId="{7E280D11-D13F-483A-AC35-89D267DF106C}"/>
          </ac:spMkLst>
        </pc:spChg>
        <pc:picChg chg="del">
          <ac:chgData name="Shanahan, Megan" userId="e580b9bd-491f-4ffb-a7d9-3f5dc6888c54" providerId="ADAL" clId="{4708B8CF-83A5-4690-82FF-02C15FF05ECA}" dt="2021-10-28T03:34:14.403" v="1385" actId="478"/>
          <ac:picMkLst>
            <pc:docMk/>
            <pc:sldMk cId="1809984477" sldId="511"/>
            <ac:picMk id="6" creationId="{00000000-0000-0000-0000-000000000000}"/>
          </ac:picMkLst>
        </pc:picChg>
      </pc:sldChg>
      <pc:sldChg chg="modSp add mod ord">
        <pc:chgData name="Shanahan, Megan" userId="e580b9bd-491f-4ffb-a7d9-3f5dc6888c54" providerId="ADAL" clId="{4708B8CF-83A5-4690-82FF-02C15FF05ECA}" dt="2021-10-28T13:21:44.250" v="1694" actId="20577"/>
        <pc:sldMkLst>
          <pc:docMk/>
          <pc:sldMk cId="476662215" sldId="512"/>
        </pc:sldMkLst>
        <pc:spChg chg="mod">
          <ac:chgData name="Shanahan, Megan" userId="e580b9bd-491f-4ffb-a7d9-3f5dc6888c54" providerId="ADAL" clId="{4708B8CF-83A5-4690-82FF-02C15FF05ECA}" dt="2021-10-28T13:09:01.955" v="1469" actId="20577"/>
          <ac:spMkLst>
            <pc:docMk/>
            <pc:sldMk cId="476662215" sldId="512"/>
            <ac:spMk id="3" creationId="{00000000-0000-0000-0000-000000000000}"/>
          </ac:spMkLst>
        </pc:spChg>
        <pc:spChg chg="mod">
          <ac:chgData name="Shanahan, Megan" userId="e580b9bd-491f-4ffb-a7d9-3f5dc6888c54" providerId="ADAL" clId="{4708B8CF-83A5-4690-82FF-02C15FF05ECA}" dt="2021-10-28T13:21:44.250" v="1694" actId="20577"/>
          <ac:spMkLst>
            <pc:docMk/>
            <pc:sldMk cId="476662215" sldId="512"/>
            <ac:spMk id="11" creationId="{E3178E4C-1259-1943-8CB4-C222AF264339}"/>
          </ac:spMkLst>
        </pc:spChg>
        <pc:spChg chg="mod">
          <ac:chgData name="Shanahan, Megan" userId="e580b9bd-491f-4ffb-a7d9-3f5dc6888c54" providerId="ADAL" clId="{4708B8CF-83A5-4690-82FF-02C15FF05ECA}" dt="2021-10-28T13:09:30.874" v="1515" actId="20577"/>
          <ac:spMkLst>
            <pc:docMk/>
            <pc:sldMk cId="476662215" sldId="512"/>
            <ac:spMk id="15" creationId="{00000000-0000-0000-0000-000000000000}"/>
          </ac:spMkLst>
        </pc:spChg>
      </pc:sldChg>
      <pc:sldChg chg="addSp delSp modSp new mod ord">
        <pc:chgData name="Shanahan, Megan" userId="e580b9bd-491f-4ffb-a7d9-3f5dc6888c54" providerId="ADAL" clId="{4708B8CF-83A5-4690-82FF-02C15FF05ECA}" dt="2021-10-28T13:12:54.562" v="1553" actId="1076"/>
        <pc:sldMkLst>
          <pc:docMk/>
          <pc:sldMk cId="1095200956" sldId="513"/>
        </pc:sldMkLst>
        <pc:spChg chg="del mod">
          <ac:chgData name="Shanahan, Megan" userId="e580b9bd-491f-4ffb-a7d9-3f5dc6888c54" providerId="ADAL" clId="{4708B8CF-83A5-4690-82FF-02C15FF05ECA}" dt="2021-10-28T13:10:40.928" v="1528" actId="478"/>
          <ac:spMkLst>
            <pc:docMk/>
            <pc:sldMk cId="1095200956" sldId="513"/>
            <ac:spMk id="2" creationId="{97B62D24-C294-4240-96BC-899191F897AB}"/>
          </ac:spMkLst>
        </pc:spChg>
        <pc:spChg chg="del mod">
          <ac:chgData name="Shanahan, Megan" userId="e580b9bd-491f-4ffb-a7d9-3f5dc6888c54" providerId="ADAL" clId="{4708B8CF-83A5-4690-82FF-02C15FF05ECA}" dt="2021-10-28T13:10:47.856" v="1531" actId="478"/>
          <ac:spMkLst>
            <pc:docMk/>
            <pc:sldMk cId="1095200956" sldId="513"/>
            <ac:spMk id="3" creationId="{0C6B2463-E2FF-4077-B41A-250DA9C9B1AE}"/>
          </ac:spMkLst>
        </pc:spChg>
        <pc:spChg chg="add mod">
          <ac:chgData name="Shanahan, Megan" userId="e580b9bd-491f-4ffb-a7d9-3f5dc6888c54" providerId="ADAL" clId="{4708B8CF-83A5-4690-82FF-02C15FF05ECA}" dt="2021-10-28T13:11:15.911" v="1536" actId="2711"/>
          <ac:spMkLst>
            <pc:docMk/>
            <pc:sldMk cId="1095200956" sldId="513"/>
            <ac:spMk id="6" creationId="{538B03AE-5F84-4DA9-A278-36081EAF13E8}"/>
          </ac:spMkLst>
        </pc:spChg>
        <pc:spChg chg="add mod">
          <ac:chgData name="Shanahan, Megan" userId="e580b9bd-491f-4ffb-a7d9-3f5dc6888c54" providerId="ADAL" clId="{4708B8CF-83A5-4690-82FF-02C15FF05ECA}" dt="2021-10-28T13:11:40.642" v="1541" actId="1076"/>
          <ac:spMkLst>
            <pc:docMk/>
            <pc:sldMk cId="1095200956" sldId="513"/>
            <ac:spMk id="7" creationId="{5063D1D4-4DD8-4382-B5A1-2EF49ADFF09E}"/>
          </ac:spMkLst>
        </pc:spChg>
        <pc:spChg chg="add mod">
          <ac:chgData name="Shanahan, Megan" userId="e580b9bd-491f-4ffb-a7d9-3f5dc6888c54" providerId="ADAL" clId="{4708B8CF-83A5-4690-82FF-02C15FF05ECA}" dt="2021-10-28T13:11:43.619" v="1542" actId="1076"/>
          <ac:spMkLst>
            <pc:docMk/>
            <pc:sldMk cId="1095200956" sldId="513"/>
            <ac:spMk id="8" creationId="{1F762A4C-2FC7-4140-9048-002F44E7E4FA}"/>
          </ac:spMkLst>
        </pc:spChg>
        <pc:spChg chg="add del mod">
          <ac:chgData name="Shanahan, Megan" userId="e580b9bd-491f-4ffb-a7d9-3f5dc6888c54" providerId="ADAL" clId="{4708B8CF-83A5-4690-82FF-02C15FF05ECA}" dt="2021-10-28T13:10:42.954" v="1529" actId="478"/>
          <ac:spMkLst>
            <pc:docMk/>
            <pc:sldMk cId="1095200956" sldId="513"/>
            <ac:spMk id="10" creationId="{2589A5CE-5B00-4515-BF9A-9B34F027E80B}"/>
          </ac:spMkLst>
        </pc:spChg>
        <pc:spChg chg="add del mod">
          <ac:chgData name="Shanahan, Megan" userId="e580b9bd-491f-4ffb-a7d9-3f5dc6888c54" providerId="ADAL" clId="{4708B8CF-83A5-4690-82FF-02C15FF05ECA}" dt="2021-10-28T13:10:51.948" v="1532" actId="478"/>
          <ac:spMkLst>
            <pc:docMk/>
            <pc:sldMk cId="1095200956" sldId="513"/>
            <ac:spMk id="12" creationId="{12E7EE33-3A6A-4D3F-8A71-DB27F389F454}"/>
          </ac:spMkLst>
        </pc:spChg>
        <pc:picChg chg="add mod">
          <ac:chgData name="Shanahan, Megan" userId="e580b9bd-491f-4ffb-a7d9-3f5dc6888c54" providerId="ADAL" clId="{4708B8CF-83A5-4690-82FF-02C15FF05ECA}" dt="2021-10-28T13:11:37.507" v="1540" actId="14100"/>
          <ac:picMkLst>
            <pc:docMk/>
            <pc:sldMk cId="1095200956" sldId="513"/>
            <ac:picMk id="5" creationId="{29B21225-D894-4CA0-8A3A-98406C64461A}"/>
          </ac:picMkLst>
        </pc:picChg>
        <pc:picChg chg="add mod">
          <ac:chgData name="Shanahan, Megan" userId="e580b9bd-491f-4ffb-a7d9-3f5dc6888c54" providerId="ADAL" clId="{4708B8CF-83A5-4690-82FF-02C15FF05ECA}" dt="2021-10-28T13:12:54.562" v="1553" actId="1076"/>
          <ac:picMkLst>
            <pc:docMk/>
            <pc:sldMk cId="1095200956" sldId="513"/>
            <ac:picMk id="13" creationId="{62009E8E-D7CA-48F1-83C0-7CDBE55097AC}"/>
          </ac:picMkLst>
        </pc:picChg>
      </pc:sldChg>
      <pc:sldChg chg="addSp delSp modSp new mod">
        <pc:chgData name="Shanahan, Megan" userId="e580b9bd-491f-4ffb-a7d9-3f5dc6888c54" providerId="ADAL" clId="{4708B8CF-83A5-4690-82FF-02C15FF05ECA}" dt="2021-10-28T13:12:20.763" v="1551" actId="1076"/>
        <pc:sldMkLst>
          <pc:docMk/>
          <pc:sldMk cId="2693182724" sldId="514"/>
        </pc:sldMkLst>
        <pc:spChg chg="mod">
          <ac:chgData name="Shanahan, Megan" userId="e580b9bd-491f-4ffb-a7d9-3f5dc6888c54" providerId="ADAL" clId="{4708B8CF-83A5-4690-82FF-02C15FF05ECA}" dt="2021-10-28T13:11:55.232" v="1544"/>
          <ac:spMkLst>
            <pc:docMk/>
            <pc:sldMk cId="2693182724" sldId="514"/>
            <ac:spMk id="2" creationId="{7A46846D-574D-4F9D-A774-C1BC39CABD10}"/>
          </ac:spMkLst>
        </pc:spChg>
        <pc:spChg chg="del">
          <ac:chgData name="Shanahan, Megan" userId="e580b9bd-491f-4ffb-a7d9-3f5dc6888c54" providerId="ADAL" clId="{4708B8CF-83A5-4690-82FF-02C15FF05ECA}" dt="2021-10-28T13:11:57.564" v="1545" actId="478"/>
          <ac:spMkLst>
            <pc:docMk/>
            <pc:sldMk cId="2693182724" sldId="514"/>
            <ac:spMk id="3" creationId="{FF807A96-15BD-467C-BD0F-C624A4931F06}"/>
          </ac:spMkLst>
        </pc:spChg>
        <pc:spChg chg="add mod">
          <ac:chgData name="Shanahan, Megan" userId="e580b9bd-491f-4ffb-a7d9-3f5dc6888c54" providerId="ADAL" clId="{4708B8CF-83A5-4690-82FF-02C15FF05ECA}" dt="2021-10-28T13:12:20.763" v="1551" actId="1076"/>
          <ac:spMkLst>
            <pc:docMk/>
            <pc:sldMk cId="2693182724" sldId="514"/>
            <ac:spMk id="6" creationId="{B470712C-68A2-4C94-8EC4-7D133D68E4DF}"/>
          </ac:spMkLst>
        </pc:spChg>
        <pc:picChg chg="add mod">
          <ac:chgData name="Shanahan, Megan" userId="e580b9bd-491f-4ffb-a7d9-3f5dc6888c54" providerId="ADAL" clId="{4708B8CF-83A5-4690-82FF-02C15FF05ECA}" dt="2021-10-28T13:12:09.530" v="1549" actId="1076"/>
          <ac:picMkLst>
            <pc:docMk/>
            <pc:sldMk cId="2693182724" sldId="514"/>
            <ac:picMk id="5" creationId="{33E17C18-7FC1-4308-BC22-D8D9DE5FA1A1}"/>
          </ac:picMkLst>
        </pc:picChg>
      </pc:sldChg>
      <pc:sldChg chg="addSp modSp new del mod">
        <pc:chgData name="Shanahan, Megan" userId="e580b9bd-491f-4ffb-a7d9-3f5dc6888c54" providerId="ADAL" clId="{4708B8CF-83A5-4690-82FF-02C15FF05ECA}" dt="2021-10-28T15:35:43.031" v="1700" actId="47"/>
        <pc:sldMkLst>
          <pc:docMk/>
          <pc:sldMk cId="3177444273" sldId="515"/>
        </pc:sldMkLst>
        <pc:spChg chg="mod">
          <ac:chgData name="Shanahan, Megan" userId="e580b9bd-491f-4ffb-a7d9-3f5dc6888c54" providerId="ADAL" clId="{4708B8CF-83A5-4690-82FF-02C15FF05ECA}" dt="2021-10-28T13:13:43.786" v="1566" actId="1076"/>
          <ac:spMkLst>
            <pc:docMk/>
            <pc:sldMk cId="3177444273" sldId="515"/>
            <ac:spMk id="2" creationId="{67CDAA92-A6A3-4513-8200-5F55D12AC481}"/>
          </ac:spMkLst>
        </pc:spChg>
        <pc:spChg chg="mod">
          <ac:chgData name="Shanahan, Megan" userId="e580b9bd-491f-4ffb-a7d9-3f5dc6888c54" providerId="ADAL" clId="{4708B8CF-83A5-4690-82FF-02C15FF05ECA}" dt="2021-10-28T15:35:24.857" v="1698" actId="27636"/>
          <ac:spMkLst>
            <pc:docMk/>
            <pc:sldMk cId="3177444273" sldId="515"/>
            <ac:spMk id="3" creationId="{39113B6A-6C1C-4512-BC96-44FACB2C6F13}"/>
          </ac:spMkLst>
        </pc:spChg>
        <pc:picChg chg="add mod">
          <ac:chgData name="Shanahan, Megan" userId="e580b9bd-491f-4ffb-a7d9-3f5dc6888c54" providerId="ADAL" clId="{4708B8CF-83A5-4690-82FF-02C15FF05ECA}" dt="2021-10-28T13:13:38.338" v="1565" actId="14100"/>
          <ac:picMkLst>
            <pc:docMk/>
            <pc:sldMk cId="3177444273" sldId="515"/>
            <ac:picMk id="5" creationId="{8FCB0769-96FF-475F-9A47-1561A9C72777}"/>
          </ac:picMkLst>
        </pc:picChg>
      </pc:sldChg>
      <pc:sldChg chg="addSp delSp modSp new mod">
        <pc:chgData name="Shanahan, Megan" userId="e580b9bd-491f-4ffb-a7d9-3f5dc6888c54" providerId="ADAL" clId="{4708B8CF-83A5-4690-82FF-02C15FF05ECA}" dt="2021-10-28T13:14:53.547" v="1583" actId="1076"/>
        <pc:sldMkLst>
          <pc:docMk/>
          <pc:sldMk cId="2612617480" sldId="516"/>
        </pc:sldMkLst>
        <pc:spChg chg="mod">
          <ac:chgData name="Shanahan, Megan" userId="e580b9bd-491f-4ffb-a7d9-3f5dc6888c54" providerId="ADAL" clId="{4708B8CF-83A5-4690-82FF-02C15FF05ECA}" dt="2021-10-28T13:14:53.547" v="1583" actId="1076"/>
          <ac:spMkLst>
            <pc:docMk/>
            <pc:sldMk cId="2612617480" sldId="516"/>
            <ac:spMk id="2" creationId="{A997A24A-8C6F-4789-8F41-2BC89D961D17}"/>
          </ac:spMkLst>
        </pc:spChg>
        <pc:spChg chg="del">
          <ac:chgData name="Shanahan, Megan" userId="e580b9bd-491f-4ffb-a7d9-3f5dc6888c54" providerId="ADAL" clId="{4708B8CF-83A5-4690-82FF-02C15FF05ECA}" dt="2021-10-28T13:14:43.579" v="1578" actId="478"/>
          <ac:spMkLst>
            <pc:docMk/>
            <pc:sldMk cId="2612617480" sldId="516"/>
            <ac:spMk id="3" creationId="{AA1BA5FD-ECE3-44D9-AC53-C4F16066BCE4}"/>
          </ac:spMkLst>
        </pc:spChg>
        <pc:picChg chg="add mod">
          <ac:chgData name="Shanahan, Megan" userId="e580b9bd-491f-4ffb-a7d9-3f5dc6888c54" providerId="ADAL" clId="{4708B8CF-83A5-4690-82FF-02C15FF05ECA}" dt="2021-10-28T13:14:50.667" v="1582" actId="1076"/>
          <ac:picMkLst>
            <pc:docMk/>
            <pc:sldMk cId="2612617480" sldId="516"/>
            <ac:picMk id="5" creationId="{67DF674E-C2BE-46A8-ADBE-FE7D04DB2ED5}"/>
          </ac:picMkLst>
        </pc:picChg>
      </pc:sldChg>
      <pc:sldChg chg="addSp delSp modSp new mod">
        <pc:chgData name="Shanahan, Megan" userId="e580b9bd-491f-4ffb-a7d9-3f5dc6888c54" providerId="ADAL" clId="{4708B8CF-83A5-4690-82FF-02C15FF05ECA}" dt="2021-10-28T13:16:03.578" v="1602" actId="14100"/>
        <pc:sldMkLst>
          <pc:docMk/>
          <pc:sldMk cId="602702225" sldId="517"/>
        </pc:sldMkLst>
        <pc:spChg chg="mod">
          <ac:chgData name="Shanahan, Megan" userId="e580b9bd-491f-4ffb-a7d9-3f5dc6888c54" providerId="ADAL" clId="{4708B8CF-83A5-4690-82FF-02C15FF05ECA}" dt="2021-10-28T13:15:13.371" v="1586" actId="1076"/>
          <ac:spMkLst>
            <pc:docMk/>
            <pc:sldMk cId="602702225" sldId="517"/>
            <ac:spMk id="2" creationId="{B14C594F-6FDC-441E-9385-D489C90705E3}"/>
          </ac:spMkLst>
        </pc:spChg>
        <pc:spChg chg="mod">
          <ac:chgData name="Shanahan, Megan" userId="e580b9bd-491f-4ffb-a7d9-3f5dc6888c54" providerId="ADAL" clId="{4708B8CF-83A5-4690-82FF-02C15FF05ECA}" dt="2021-10-28T13:15:55.546" v="1599" actId="1076"/>
          <ac:spMkLst>
            <pc:docMk/>
            <pc:sldMk cId="602702225" sldId="517"/>
            <ac:spMk id="3" creationId="{B73450B7-D2B9-433B-AEA4-6096544C40D4}"/>
          </ac:spMkLst>
        </pc:spChg>
        <pc:spChg chg="add del mod">
          <ac:chgData name="Shanahan, Megan" userId="e580b9bd-491f-4ffb-a7d9-3f5dc6888c54" providerId="ADAL" clId="{4708B8CF-83A5-4690-82FF-02C15FF05ECA}" dt="2021-10-28T13:15:26.035" v="1589" actId="478"/>
          <ac:spMkLst>
            <pc:docMk/>
            <pc:sldMk cId="602702225" sldId="517"/>
            <ac:spMk id="5" creationId="{E6E82C2B-817C-45E6-BEE2-C344108D0573}"/>
          </ac:spMkLst>
        </pc:spChg>
        <pc:spChg chg="add mod">
          <ac:chgData name="Shanahan, Megan" userId="e580b9bd-491f-4ffb-a7d9-3f5dc6888c54" providerId="ADAL" clId="{4708B8CF-83A5-4690-82FF-02C15FF05ECA}" dt="2021-10-28T13:15:53.203" v="1598" actId="1076"/>
          <ac:spMkLst>
            <pc:docMk/>
            <pc:sldMk cId="602702225" sldId="517"/>
            <ac:spMk id="6" creationId="{F94B2DB7-6B4D-4DED-9CEB-305679B711B3}"/>
          </ac:spMkLst>
        </pc:spChg>
        <pc:picChg chg="add mod">
          <ac:chgData name="Shanahan, Megan" userId="e580b9bd-491f-4ffb-a7d9-3f5dc6888c54" providerId="ADAL" clId="{4708B8CF-83A5-4690-82FF-02C15FF05ECA}" dt="2021-10-28T13:16:03.578" v="1602" actId="14100"/>
          <ac:picMkLst>
            <pc:docMk/>
            <pc:sldMk cId="602702225" sldId="517"/>
            <ac:picMk id="7" creationId="{41267D10-6634-43B3-AEA7-8D1F78D3C854}"/>
          </ac:picMkLst>
        </pc:picChg>
      </pc:sldChg>
      <pc:sldChg chg="modSp new del mod">
        <pc:chgData name="Shanahan, Megan" userId="e580b9bd-491f-4ffb-a7d9-3f5dc6888c54" providerId="ADAL" clId="{4708B8CF-83A5-4690-82FF-02C15FF05ECA}" dt="2021-10-28T15:37:20.347" v="1705" actId="47"/>
        <pc:sldMkLst>
          <pc:docMk/>
          <pc:sldMk cId="943145904" sldId="518"/>
        </pc:sldMkLst>
        <pc:spChg chg="mod">
          <ac:chgData name="Shanahan, Megan" userId="e580b9bd-491f-4ffb-a7d9-3f5dc6888c54" providerId="ADAL" clId="{4708B8CF-83A5-4690-82FF-02C15FF05ECA}" dt="2021-10-28T13:16:22.538" v="1604"/>
          <ac:spMkLst>
            <pc:docMk/>
            <pc:sldMk cId="943145904" sldId="518"/>
            <ac:spMk id="2" creationId="{CD82E78E-945D-4A91-A8E5-9B0BA9A9B4E7}"/>
          </ac:spMkLst>
        </pc:spChg>
        <pc:spChg chg="mod">
          <ac:chgData name="Shanahan, Megan" userId="e580b9bd-491f-4ffb-a7d9-3f5dc6888c54" providerId="ADAL" clId="{4708B8CF-83A5-4690-82FF-02C15FF05ECA}" dt="2021-10-28T15:35:59.808" v="1701" actId="113"/>
          <ac:spMkLst>
            <pc:docMk/>
            <pc:sldMk cId="943145904" sldId="518"/>
            <ac:spMk id="3" creationId="{F36E6D24-DEB0-46BF-B31E-0036CF56E6F4}"/>
          </ac:spMkLst>
        </pc:spChg>
      </pc:sldChg>
      <pc:sldChg chg="modSp new del mod">
        <pc:chgData name="Shanahan, Megan" userId="e580b9bd-491f-4ffb-a7d9-3f5dc6888c54" providerId="ADAL" clId="{4708B8CF-83A5-4690-82FF-02C15FF05ECA}" dt="2021-10-28T15:36:29.901" v="1703" actId="47"/>
        <pc:sldMkLst>
          <pc:docMk/>
          <pc:sldMk cId="2945306908" sldId="519"/>
        </pc:sldMkLst>
        <pc:spChg chg="mod">
          <ac:chgData name="Shanahan, Megan" userId="e580b9bd-491f-4ffb-a7d9-3f5dc6888c54" providerId="ADAL" clId="{4708B8CF-83A5-4690-82FF-02C15FF05ECA}" dt="2021-10-28T13:17:01.078" v="1618"/>
          <ac:spMkLst>
            <pc:docMk/>
            <pc:sldMk cId="2945306908" sldId="519"/>
            <ac:spMk id="2" creationId="{C56D6F9F-5CE0-483A-A691-179905EF4822}"/>
          </ac:spMkLst>
        </pc:spChg>
        <pc:spChg chg="mod">
          <ac:chgData name="Shanahan, Megan" userId="e580b9bd-491f-4ffb-a7d9-3f5dc6888c54" providerId="ADAL" clId="{4708B8CF-83A5-4690-82FF-02C15FF05ECA}" dt="2021-10-28T13:17:26.186" v="1635" actId="113"/>
          <ac:spMkLst>
            <pc:docMk/>
            <pc:sldMk cId="2945306908" sldId="519"/>
            <ac:spMk id="3" creationId="{D6CD7466-8449-41BF-9AD9-C1135CFD889A}"/>
          </ac:spMkLst>
        </pc:spChg>
      </pc:sldChg>
      <pc:sldChg chg="modSp new del mod">
        <pc:chgData name="Shanahan, Megan" userId="e580b9bd-491f-4ffb-a7d9-3f5dc6888c54" providerId="ADAL" clId="{4708B8CF-83A5-4690-82FF-02C15FF05ECA}" dt="2021-10-28T15:37:41.833" v="1708" actId="47"/>
        <pc:sldMkLst>
          <pc:docMk/>
          <pc:sldMk cId="4012996187" sldId="520"/>
        </pc:sldMkLst>
        <pc:spChg chg="mod">
          <ac:chgData name="Shanahan, Megan" userId="e580b9bd-491f-4ffb-a7d9-3f5dc6888c54" providerId="ADAL" clId="{4708B8CF-83A5-4690-82FF-02C15FF05ECA}" dt="2021-10-28T13:17:42.703" v="1637"/>
          <ac:spMkLst>
            <pc:docMk/>
            <pc:sldMk cId="4012996187" sldId="520"/>
            <ac:spMk id="2" creationId="{025146A0-DFA6-4839-B796-D7F8308D40B5}"/>
          </ac:spMkLst>
        </pc:spChg>
        <pc:spChg chg="mod">
          <ac:chgData name="Shanahan, Megan" userId="e580b9bd-491f-4ffb-a7d9-3f5dc6888c54" providerId="ADAL" clId="{4708B8CF-83A5-4690-82FF-02C15FF05ECA}" dt="2021-10-28T13:18:40.588" v="1657" actId="27636"/>
          <ac:spMkLst>
            <pc:docMk/>
            <pc:sldMk cId="4012996187" sldId="520"/>
            <ac:spMk id="3" creationId="{04350B71-6A6C-48D5-8FC8-96E578CA58A9}"/>
          </ac:spMkLst>
        </pc:spChg>
      </pc:sldChg>
      <pc:sldChg chg="modSp new del mod">
        <pc:chgData name="Shanahan, Megan" userId="e580b9bd-491f-4ffb-a7d9-3f5dc6888c54" providerId="ADAL" clId="{4708B8CF-83A5-4690-82FF-02C15FF05ECA}" dt="2021-10-28T15:37:53.353" v="1710" actId="47"/>
        <pc:sldMkLst>
          <pc:docMk/>
          <pc:sldMk cId="152963973" sldId="521"/>
        </pc:sldMkLst>
        <pc:spChg chg="mod">
          <ac:chgData name="Shanahan, Megan" userId="e580b9bd-491f-4ffb-a7d9-3f5dc6888c54" providerId="ADAL" clId="{4708B8CF-83A5-4690-82FF-02C15FF05ECA}" dt="2021-10-28T13:19:34.059" v="1659"/>
          <ac:spMkLst>
            <pc:docMk/>
            <pc:sldMk cId="152963973" sldId="521"/>
            <ac:spMk id="2" creationId="{38795650-20C8-44BC-B3EF-C62C9E595A9B}"/>
          </ac:spMkLst>
        </pc:spChg>
        <pc:spChg chg="mod">
          <ac:chgData name="Shanahan, Megan" userId="e580b9bd-491f-4ffb-a7d9-3f5dc6888c54" providerId="ADAL" clId="{4708B8CF-83A5-4690-82FF-02C15FF05ECA}" dt="2021-10-28T13:20:06.803" v="1668" actId="403"/>
          <ac:spMkLst>
            <pc:docMk/>
            <pc:sldMk cId="152963973" sldId="521"/>
            <ac:spMk id="3" creationId="{054A868D-C7C2-4828-939D-502F4F1452D3}"/>
          </ac:spMkLst>
        </pc:spChg>
      </pc:sldChg>
      <pc:sldChg chg="addSp delSp modSp new mod modClrScheme chgLayout">
        <pc:chgData name="Shanahan, Megan" userId="e580b9bd-491f-4ffb-a7d9-3f5dc6888c54" providerId="ADAL" clId="{4708B8CF-83A5-4690-82FF-02C15FF05ECA}" dt="2021-10-28T13:20:51.152" v="1687" actId="1076"/>
        <pc:sldMkLst>
          <pc:docMk/>
          <pc:sldMk cId="3890168030" sldId="522"/>
        </pc:sldMkLst>
        <pc:spChg chg="del">
          <ac:chgData name="Shanahan, Megan" userId="e580b9bd-491f-4ffb-a7d9-3f5dc6888c54" providerId="ADAL" clId="{4708B8CF-83A5-4690-82FF-02C15FF05ECA}" dt="2021-10-28T13:20:28.835" v="1672" actId="26606"/>
          <ac:spMkLst>
            <pc:docMk/>
            <pc:sldMk cId="3890168030" sldId="522"/>
            <ac:spMk id="2" creationId="{6234C5DC-6969-4CA7-8EC6-730B115BCC3C}"/>
          </ac:spMkLst>
        </pc:spChg>
        <pc:spChg chg="del">
          <ac:chgData name="Shanahan, Megan" userId="e580b9bd-491f-4ffb-a7d9-3f5dc6888c54" providerId="ADAL" clId="{4708B8CF-83A5-4690-82FF-02C15FF05ECA}" dt="2021-10-28T13:20:28.835" v="1672" actId="26606"/>
          <ac:spMkLst>
            <pc:docMk/>
            <pc:sldMk cId="3890168030" sldId="522"/>
            <ac:spMk id="3" creationId="{A68FCFE0-ADC1-4E29-8010-2D85A74E26C8}"/>
          </ac:spMkLst>
        </pc:spChg>
        <pc:spChg chg="mod">
          <ac:chgData name="Shanahan, Megan" userId="e580b9bd-491f-4ffb-a7d9-3f5dc6888c54" providerId="ADAL" clId="{4708B8CF-83A5-4690-82FF-02C15FF05ECA}" dt="2021-10-28T13:20:28.835" v="1672" actId="26606"/>
          <ac:spMkLst>
            <pc:docMk/>
            <pc:sldMk cId="3890168030" sldId="522"/>
            <ac:spMk id="4" creationId="{C9935B21-622E-4943-B307-74665D959A87}"/>
          </ac:spMkLst>
        </pc:spChg>
        <pc:spChg chg="add mod">
          <ac:chgData name="Shanahan, Megan" userId="e580b9bd-491f-4ffb-a7d9-3f5dc6888c54" providerId="ADAL" clId="{4708B8CF-83A5-4690-82FF-02C15FF05ECA}" dt="2021-10-28T13:20:51.152" v="1687" actId="1076"/>
          <ac:spMkLst>
            <pc:docMk/>
            <pc:sldMk cId="3890168030" sldId="522"/>
            <ac:spMk id="7" creationId="{31DC72AE-CEB9-4AB9-9682-DF5FE7C5123C}"/>
          </ac:spMkLst>
        </pc:spChg>
        <pc:spChg chg="add mod">
          <ac:chgData name="Shanahan, Megan" userId="e580b9bd-491f-4ffb-a7d9-3f5dc6888c54" providerId="ADAL" clId="{4708B8CF-83A5-4690-82FF-02C15FF05ECA}" dt="2021-10-28T13:20:48.587" v="1686" actId="403"/>
          <ac:spMkLst>
            <pc:docMk/>
            <pc:sldMk cId="3890168030" sldId="522"/>
            <ac:spMk id="10" creationId="{78168EA3-2011-4B7A-ACDA-D2890C102E2F}"/>
          </ac:spMkLst>
        </pc:spChg>
        <pc:picChg chg="add mod">
          <ac:chgData name="Shanahan, Megan" userId="e580b9bd-491f-4ffb-a7d9-3f5dc6888c54" providerId="ADAL" clId="{4708B8CF-83A5-4690-82FF-02C15FF05ECA}" dt="2021-10-28T13:20:28.835" v="1672" actId="26606"/>
          <ac:picMkLst>
            <pc:docMk/>
            <pc:sldMk cId="3890168030" sldId="522"/>
            <ac:picMk id="5" creationId="{BFDBAA21-345B-48E8-B2D8-3CF7042E89A3}"/>
          </ac:picMkLst>
        </pc:picChg>
      </pc:sldChg>
      <pc:sldChg chg="add">
        <pc:chgData name="Shanahan, Megan" userId="e580b9bd-491f-4ffb-a7d9-3f5dc6888c54" providerId="ADAL" clId="{4708B8CF-83A5-4690-82FF-02C15FF05ECA}" dt="2021-10-28T15:35:37.637" v="1699"/>
        <pc:sldMkLst>
          <pc:docMk/>
          <pc:sldMk cId="1864836159" sldId="523"/>
        </pc:sldMkLst>
      </pc:sldChg>
      <pc:sldChg chg="add">
        <pc:chgData name="Shanahan, Megan" userId="e580b9bd-491f-4ffb-a7d9-3f5dc6888c54" providerId="ADAL" clId="{4708B8CF-83A5-4690-82FF-02C15FF05ECA}" dt="2021-10-28T15:36:27.216" v="1702"/>
        <pc:sldMkLst>
          <pc:docMk/>
          <pc:sldMk cId="2830639767" sldId="524"/>
        </pc:sldMkLst>
      </pc:sldChg>
      <pc:sldChg chg="modSp add mod">
        <pc:chgData name="Shanahan, Megan" userId="e580b9bd-491f-4ffb-a7d9-3f5dc6888c54" providerId="ADAL" clId="{4708B8CF-83A5-4690-82FF-02C15FF05ECA}" dt="2021-10-28T15:37:24.634" v="1706" actId="1076"/>
        <pc:sldMkLst>
          <pc:docMk/>
          <pc:sldMk cId="530292367" sldId="525"/>
        </pc:sldMkLst>
        <pc:spChg chg="mod">
          <ac:chgData name="Shanahan, Megan" userId="e580b9bd-491f-4ffb-a7d9-3f5dc6888c54" providerId="ADAL" clId="{4708B8CF-83A5-4690-82FF-02C15FF05ECA}" dt="2021-10-28T15:37:24.634" v="1706" actId="1076"/>
          <ac:spMkLst>
            <pc:docMk/>
            <pc:sldMk cId="530292367" sldId="525"/>
            <ac:spMk id="3" creationId="{F36E6D24-DEB0-46BF-B31E-0036CF56E6F4}"/>
          </ac:spMkLst>
        </pc:spChg>
      </pc:sldChg>
      <pc:sldChg chg="add">
        <pc:chgData name="Shanahan, Megan" userId="e580b9bd-491f-4ffb-a7d9-3f5dc6888c54" providerId="ADAL" clId="{4708B8CF-83A5-4690-82FF-02C15FF05ECA}" dt="2021-10-28T15:37:39.563" v="1707"/>
        <pc:sldMkLst>
          <pc:docMk/>
          <pc:sldMk cId="116111310" sldId="526"/>
        </pc:sldMkLst>
      </pc:sldChg>
      <pc:sldChg chg="add">
        <pc:chgData name="Shanahan, Megan" userId="e580b9bd-491f-4ffb-a7d9-3f5dc6888c54" providerId="ADAL" clId="{4708B8CF-83A5-4690-82FF-02C15FF05ECA}" dt="2021-10-28T15:37:51.720" v="1709"/>
        <pc:sldMkLst>
          <pc:docMk/>
          <pc:sldMk cId="3961398162" sldId="527"/>
        </pc:sldMkLst>
      </pc:sldChg>
      <pc:sldChg chg="modSp new mod">
        <pc:chgData name="Shanahan, Megan" userId="e580b9bd-491f-4ffb-a7d9-3f5dc6888c54" providerId="ADAL" clId="{4708B8CF-83A5-4690-82FF-02C15FF05ECA}" dt="2021-10-29T20:03:33.724" v="1741" actId="1076"/>
        <pc:sldMkLst>
          <pc:docMk/>
          <pc:sldMk cId="3888896917" sldId="528"/>
        </pc:sldMkLst>
        <pc:spChg chg="mod">
          <ac:chgData name="Shanahan, Megan" userId="e580b9bd-491f-4ffb-a7d9-3f5dc6888c54" providerId="ADAL" clId="{4708B8CF-83A5-4690-82FF-02C15FF05ECA}" dt="2021-10-29T20:03:30.712" v="1740" actId="1076"/>
          <ac:spMkLst>
            <pc:docMk/>
            <pc:sldMk cId="3888896917" sldId="528"/>
            <ac:spMk id="2" creationId="{20256819-FC5E-4A48-A05B-4C594D303DE2}"/>
          </ac:spMkLst>
        </pc:spChg>
        <pc:spChg chg="mod">
          <ac:chgData name="Shanahan, Megan" userId="e580b9bd-491f-4ffb-a7d9-3f5dc6888c54" providerId="ADAL" clId="{4708B8CF-83A5-4690-82FF-02C15FF05ECA}" dt="2021-10-29T20:03:33.724" v="1741" actId="1076"/>
          <ac:spMkLst>
            <pc:docMk/>
            <pc:sldMk cId="3888896917" sldId="528"/>
            <ac:spMk id="3" creationId="{67BE89BD-F9AC-4AC4-8E6B-DA113FE7E0B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39B0AF-6806-484C-9B68-A09F8825BC16}" type="datetimeFigureOut">
              <a:rPr lang="en-US" smtClean="0"/>
              <a:t>10/29/2021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BBF0A-31B7-42F5-BB8A-443F9DF16C80}" type="slidenum">
              <a:rPr lang="en-US" smtClean="0"/>
              <a:t>‹#›</a:t>
            </a:fld>
            <a:endParaRPr lang="en-US"/>
          </a:p>
        </p:txBody>
      </p:sp>
    </p:spTree>
    <p:extLst>
      <p:ext uri="{BB962C8B-B14F-4D97-AF65-F5344CB8AC3E}">
        <p14:creationId xmlns:p14="http://schemas.microsoft.com/office/powerpoint/2010/main" val="1023852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10/29/2021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24BD4B1-1280-7548-9F4C-5B66515A94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89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64</a:t>
            </a:fld>
            <a:endParaRPr lang="en-US" dirty="0"/>
          </a:p>
        </p:txBody>
      </p:sp>
    </p:spTree>
    <p:extLst>
      <p:ext uri="{BB962C8B-B14F-4D97-AF65-F5344CB8AC3E}">
        <p14:creationId xmlns:p14="http://schemas.microsoft.com/office/powerpoint/2010/main" val="41983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739317" y="221360"/>
            <a:ext cx="8143831" cy="348027"/>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070EEFE6-077D-DB49-B778-FA66FF929D72}"/>
              </a:ext>
            </a:extLst>
          </p:cNvPr>
          <p:cNvSpPr txBox="1">
            <a:spLocks/>
          </p:cNvSpPr>
          <p:nvPr userDrawn="1"/>
        </p:nvSpPr>
        <p:spPr>
          <a:xfrm>
            <a:off x="-30480" y="171574"/>
            <a:ext cx="4470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1100" b="1" smtClean="0">
                <a:solidFill>
                  <a:schemeClr val="bg1">
                    <a:lumMod val="50000"/>
                  </a:schemeClr>
                </a:solidFill>
                <a:latin typeface="Arial" panose="020B0604020202020204" pitchFamily="34" charset="0"/>
                <a:cs typeface="Arial" panose="020B0604020202020204" pitchFamily="34" charset="0"/>
              </a:rPr>
              <a:pPr algn="r"/>
              <a:t>‹#›</a:t>
            </a:fld>
            <a:endParaRPr lang="en-US" sz="1100" b="1">
              <a:solidFill>
                <a:schemeClr val="bg1">
                  <a:lumMod val="50000"/>
                </a:schemeClr>
              </a:solidFill>
              <a:latin typeface="Arial" panose="020B0604020202020204" pitchFamily="34" charset="0"/>
              <a:cs typeface="Arial" panose="020B0604020202020204" pitchFamily="34" charset="0"/>
            </a:endParaRPr>
          </a:p>
        </p:txBody>
      </p:sp>
      <p:sp>
        <p:nvSpPr>
          <p:cNvPr id="17" name="Date Placeholder 3">
            <a:extLst>
              <a:ext uri="{FF2B5EF4-FFF2-40B4-BE49-F238E27FC236}">
                <a16:creationId xmlns:a16="http://schemas.microsoft.com/office/drawing/2014/main" id="{BC239D4E-255F-534B-99A2-D781E5A12D95}"/>
              </a:ext>
            </a:extLst>
          </p:cNvPr>
          <p:cNvSpPr>
            <a:spLocks noGrp="1"/>
          </p:cNvSpPr>
          <p:nvPr>
            <p:ph type="dt" sz="half" idx="10"/>
          </p:nvPr>
        </p:nvSpPr>
        <p:spPr>
          <a:xfrm>
            <a:off x="15090" y="6518261"/>
            <a:ext cx="1259840" cy="348027"/>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4FF9281-C939-3C4D-8B72-9FF1DF0B0183}" type="datetime1">
              <a:rPr lang="en-US" smtClean="0"/>
              <a:t>10/29/2021</a:t>
            </a:fld>
            <a:endParaRPr lang="en-US"/>
          </a:p>
        </p:txBody>
      </p:sp>
      <p:grpSp>
        <p:nvGrpSpPr>
          <p:cNvPr id="12" name="Group 11">
            <a:extLst>
              <a:ext uri="{FF2B5EF4-FFF2-40B4-BE49-F238E27FC236}">
                <a16:creationId xmlns:a16="http://schemas.microsoft.com/office/drawing/2014/main" id="{496DBAAB-6158-2448-A2B8-A1F500765116}"/>
              </a:ext>
            </a:extLst>
          </p:cNvPr>
          <p:cNvGrpSpPr/>
          <p:nvPr userDrawn="1"/>
        </p:nvGrpSpPr>
        <p:grpSpPr>
          <a:xfrm>
            <a:off x="9620161" y="96218"/>
            <a:ext cx="2571839" cy="613973"/>
            <a:chOff x="9620161" y="96218"/>
            <a:chExt cx="2571839" cy="613973"/>
          </a:xfrm>
        </p:grpSpPr>
        <p:grpSp>
          <p:nvGrpSpPr>
            <p:cNvPr id="13" name="Group 12">
              <a:extLst>
                <a:ext uri="{FF2B5EF4-FFF2-40B4-BE49-F238E27FC236}">
                  <a16:creationId xmlns:a16="http://schemas.microsoft.com/office/drawing/2014/main" id="{92BDD718-0ED9-444C-AC72-34F41489EA3F}"/>
                </a:ext>
                <a:ext uri="{C183D7F6-B498-43B3-948B-1728B52AA6E4}">
                  <adec:decorative xmlns:adec="http://schemas.microsoft.com/office/drawing/2017/decorative" val="1"/>
                </a:ext>
              </a:extLst>
            </p:cNvPr>
            <p:cNvGrpSpPr/>
            <p:nvPr userDrawn="1"/>
          </p:nvGrpSpPr>
          <p:grpSpPr>
            <a:xfrm>
              <a:off x="9620161" y="96218"/>
              <a:ext cx="2571839" cy="613973"/>
              <a:chOff x="9620161" y="96218"/>
              <a:chExt cx="2571839" cy="613973"/>
            </a:xfrm>
          </p:grpSpPr>
          <p:cxnSp>
            <p:nvCxnSpPr>
              <p:cNvPr id="16" name="Straight Arrow Connector 15">
                <a:extLst>
                  <a:ext uri="{FF2B5EF4-FFF2-40B4-BE49-F238E27FC236}">
                    <a16:creationId xmlns:a16="http://schemas.microsoft.com/office/drawing/2014/main" id="{5E23D699-A4D9-634C-9C54-E05CC1616DC9}"/>
                  </a:ext>
                </a:extLst>
              </p:cNvPr>
              <p:cNvCxnSpPr>
                <a:cxnSpLocks/>
              </p:cNvCxnSpPr>
              <p:nvPr userDrawn="1"/>
            </p:nvCxnSpPr>
            <p:spPr>
              <a:xfrm>
                <a:off x="9620161" y="710191"/>
                <a:ext cx="2571839" cy="0"/>
              </a:xfrm>
              <a:prstGeom prst="straightConnector1">
                <a:avLst/>
              </a:prstGeom>
              <a:ln w="34925" cap="rnd">
                <a:solidFill>
                  <a:schemeClr val="accent3"/>
                </a:solidFill>
                <a:tailEnd type="none"/>
              </a:ln>
            </p:spPr>
            <p:style>
              <a:lnRef idx="1">
                <a:schemeClr val="accent1"/>
              </a:lnRef>
              <a:fillRef idx="0">
                <a:schemeClr val="accent1"/>
              </a:fillRef>
              <a:effectRef idx="0">
                <a:schemeClr val="accent1"/>
              </a:effectRef>
              <a:fontRef idx="minor">
                <a:schemeClr val="tx1"/>
              </a:fontRef>
            </p:style>
          </p:cxnSp>
          <p:pic>
            <p:nvPicPr>
              <p:cNvPr id="18" name="Graphic 17" descr="U.S. Department of Health and Human Services">
                <a:extLst>
                  <a:ext uri="{FF2B5EF4-FFF2-40B4-BE49-F238E27FC236}">
                    <a16:creationId xmlns:a16="http://schemas.microsoft.com/office/drawing/2014/main" id="{D54279D0-34F2-124B-AAEE-3889AF4623F2}"/>
                  </a:ext>
                </a:extLst>
              </p:cNvPr>
              <p:cNvPicPr>
                <a:picLocks noChangeAspect="1"/>
              </p:cNvPicPr>
              <p:nvPr userDrawn="1"/>
            </p:nvPicPr>
            <p:blipFill>
              <a:blip/>
              <a:stretch>
                <a:fillRect/>
              </a:stretch>
            </p:blipFill>
            <p:spPr>
              <a:xfrm>
                <a:off x="11501949" y="96218"/>
                <a:ext cx="505811" cy="505811"/>
              </a:xfrm>
              <a:prstGeom prst="rect">
                <a:avLst/>
              </a:prstGeom>
            </p:spPr>
          </p:pic>
        </p:grpSp>
        <p:pic>
          <p:nvPicPr>
            <p:cNvPr id="14" name="Graphic 13">
              <a:extLst>
                <a:ext uri="{FF2B5EF4-FFF2-40B4-BE49-F238E27FC236}">
                  <a16:creationId xmlns:a16="http://schemas.microsoft.com/office/drawing/2014/main" id="{948344B6-4D52-6642-B037-C79D0B945D73}"/>
                </a:ext>
                <a:ext uri="{C183D7F6-B498-43B3-948B-1728B52AA6E4}">
                  <adec:decorative xmlns:adec="http://schemas.microsoft.com/office/drawing/2017/decorative" val="1"/>
                </a:ext>
              </a:extLst>
            </p:cNvPr>
            <p:cNvPicPr>
              <a:picLocks noChangeAspect="1"/>
            </p:cNvPicPr>
            <p:nvPr userDrawn="1"/>
          </p:nvPicPr>
          <p:blipFill>
            <a:blip/>
            <a:stretch>
              <a:fillRect/>
            </a:stretch>
          </p:blipFill>
          <p:spPr>
            <a:xfrm>
              <a:off x="9702892" y="139107"/>
              <a:ext cx="1572125" cy="414276"/>
            </a:xfrm>
            <a:prstGeom prst="rect">
              <a:avLst/>
            </a:prstGeom>
          </p:spPr>
        </p:pic>
      </p:grpSp>
    </p:spTree>
    <p:extLst>
      <p:ext uri="{BB962C8B-B14F-4D97-AF65-F5344CB8AC3E}">
        <p14:creationId xmlns:p14="http://schemas.microsoft.com/office/powerpoint/2010/main" val="34092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674539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894124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742394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66460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453331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375719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939448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70610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239977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99959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700278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40577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349251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96599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34829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39987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676238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1137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31406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2530797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151256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56715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138571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921690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8422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88475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42199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839270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788056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786289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050204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14494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64282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53033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655210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4417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3323438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4050222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412146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8984466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02448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1583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theme" Target="../theme/theme2.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5232065"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baseline="0" dirty="0">
                <a:latin typeface="Century Gothic" panose="020B0502020202020204" pitchFamily="34" charset="0"/>
              </a:rPr>
              <a:t>HIMSS I&amp;HIE Community</a:t>
            </a:r>
            <a:endParaRPr lang="en-US" sz="1000" b="0" i="0" dirty="0">
              <a:latin typeface="Century Gothic" panose="020B0502020202020204" pitchFamily="34" charset="0"/>
            </a:endParaRP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740" r:id="rId43"/>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THE PRESENTATION TITLE GOES HERE</a:t>
            </a:r>
          </a:p>
        </p:txBody>
      </p:sp>
    </p:spTree>
    <p:extLst>
      <p:ext uri="{BB962C8B-B14F-4D97-AF65-F5344CB8AC3E}">
        <p14:creationId xmlns:p14="http://schemas.microsoft.com/office/powerpoint/2010/main" val="33132282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health.gov/healthypeople/objectives-and-data/social-determinants-health"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healthit.gov/topic/2020-2025-federal-health-it-strategic-pla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himss.org/membership-participation/communities" TargetMode="External"/><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healthit.gov/topic/standards-technology/standards/fhir-fact-sheets" TargetMode="External"/><Relationship Id="rId2" Type="http://schemas.openxmlformats.org/officeDocument/2006/relationships/hyperlink" Target="https://www.healthit.gov/isa/" TargetMode="External"/><Relationship Id="rId1" Type="http://schemas.openxmlformats.org/officeDocument/2006/relationships/slideLayout" Target="../slideLayouts/slideLayout3.xml"/><Relationship Id="rId4" Type="http://schemas.openxmlformats.org/officeDocument/2006/relationships/hyperlink" Target="https://www.healthit.gov/topic/certification-ehrs/about-onc-health-it-certification-progra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hpl.healthit.gov/#/resources/overview" TargetMode="External"/><Relationship Id="rId2" Type="http://schemas.openxmlformats.org/officeDocument/2006/relationships/hyperlink" Target="https://www.healthit.gov/topic/certification-ehrs/2015-edition" TargetMode="External"/><Relationship Id="rId1" Type="http://schemas.openxmlformats.org/officeDocument/2006/relationships/slideLayout" Target="../slideLayouts/slideLayout3.xml"/><Relationship Id="rId5" Type="http://schemas.openxmlformats.org/officeDocument/2006/relationships/hyperlink" Target="https://www.healthit.gov/topic/certification-ehrs/conditions-maintenance-certification" TargetMode="External"/><Relationship Id="rId4" Type="http://schemas.openxmlformats.org/officeDocument/2006/relationships/hyperlink" Target="https://www.healthit.gov/topic/certification-ehrs/2015-edition-cures-update-test-metho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healthit.gov/isa/united-states-core-data-interoperability-uscdi" TargetMode="External"/><Relationship Id="rId2" Type="http://schemas.openxmlformats.org/officeDocument/2006/relationships/hyperlink" Target="https://www.healthit.gov/topic/standards-technology/onc-standards-bulletin"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althit.gov/topic/information-blocking" TargetMode="External"/><Relationship Id="rId2" Type="http://schemas.openxmlformats.org/officeDocument/2006/relationships/hyperlink" Target="https://www.healthit.gov/topic/certification-ehrs/2015-edition-cures-update-test-method"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althit.gov/topic/onc-funding-opportunities/leading-edge-acceleration-projects-leap-health-information" TargetMode="External"/><Relationship Id="rId2" Type="http://schemas.openxmlformats.org/officeDocument/2006/relationships/hyperlink" Target="https://www.healthit.gov/topic/onc-funding-opportunities/funding-announcements" TargetMode="External"/><Relationship Id="rId1" Type="http://schemas.openxmlformats.org/officeDocument/2006/relationships/slideLayout" Target="../slideLayouts/slideLayout3.xml"/><Relationship Id="rId4" Type="http://schemas.openxmlformats.org/officeDocument/2006/relationships/hyperlink" Target="https://www.federalregister.gov/documents/2021/05/05/2021-09109/methods-and-leading-practices-for-advancing-equity-and-support-for-underserved-communities-through"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jawanna.henry@hhs.gov" TargetMode="External"/><Relationship Id="rId3" Type="http://schemas.openxmlformats.org/officeDocument/2006/relationships/image" Target="../media/image40.png"/><Relationship Id="rId7" Type="http://schemas.openxmlformats.org/officeDocument/2006/relationships/hyperlink" Target="mailto:samantha.meklir@hhs.gov" TargetMode="External"/><Relationship Id="rId2" Type="http://schemas.openxmlformats.org/officeDocument/2006/relationships/hyperlink" Target="https://www.healthit.gov/topic/health-it-health-care-settings/social-determinants-health" TargetMode="Externa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4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hyperlink" Target="https://www.nasdoh.org/wp-content/uploads/2020/08/NASDOH-Data-Interoperability_FINAL.pdf"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0.png"/><Relationship Id="rId21" Type="http://schemas.openxmlformats.org/officeDocument/2006/relationships/image" Target="../media/image63.svg"/><Relationship Id="rId34" Type="http://schemas.openxmlformats.org/officeDocument/2006/relationships/image" Target="../media/image76.pn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5" Type="http://schemas.openxmlformats.org/officeDocument/2006/relationships/image" Target="../media/image67.svg"/><Relationship Id="rId33" Type="http://schemas.openxmlformats.org/officeDocument/2006/relationships/image" Target="../media/image75.svg"/><Relationship Id="rId38" Type="http://schemas.openxmlformats.org/officeDocument/2006/relationships/hyperlink" Target="https://www.nap.edu/catalog/18709/capturing-social-and-behavioral-domains-in-electronic-health-records-phase" TargetMode="External"/><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sv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svg"/><Relationship Id="rId31"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svg"/><Relationship Id="rId30" Type="http://schemas.openxmlformats.org/officeDocument/2006/relationships/image" Target="../media/image72.png"/><Relationship Id="rId35" Type="http://schemas.openxmlformats.org/officeDocument/2006/relationships/image" Target="../media/image77.svg"/><Relationship Id="rId8" Type="http://schemas.openxmlformats.org/officeDocument/2006/relationships/image" Target="../media/image50.png"/><Relationship Id="rId3" Type="http://schemas.openxmlformats.org/officeDocument/2006/relationships/image" Target="../media/image45.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confluence.hl7.org/pages/viewpage.action?pageId=46892669#JointheGravityProject-GravityProjectMembershipList"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png"/><Relationship Id="rId21"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91.jpe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hyperlink" Target="https://confluence.hl7.org/display/GRAV/Gravity+Project+Sponsors" TargetMode="External"/><Relationship Id="rId16" Type="http://schemas.openxmlformats.org/officeDocument/2006/relationships/image" Target="../media/image95.tiff"/><Relationship Id="rId20" Type="http://schemas.openxmlformats.org/officeDocument/2006/relationships/image" Target="../media/image99.png"/><Relationship Id="rId29" Type="http://schemas.openxmlformats.org/officeDocument/2006/relationships/image" Target="../media/image108.jpg"/><Relationship Id="rId1" Type="http://schemas.openxmlformats.org/officeDocument/2006/relationships/slideLayout" Target="../slideLayouts/slideLayout3.xml"/><Relationship Id="rId6" Type="http://schemas.openxmlformats.org/officeDocument/2006/relationships/image" Target="../media/image85.jpe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4.tiff"/><Relationship Id="rId15" Type="http://schemas.openxmlformats.org/officeDocument/2006/relationships/image" Target="../media/image94.png"/><Relationship Id="rId23" Type="http://schemas.openxmlformats.org/officeDocument/2006/relationships/image" Target="../media/image102.jpe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tiff"/><Relationship Id="rId9" Type="http://schemas.openxmlformats.org/officeDocument/2006/relationships/image" Target="../media/image88.jpe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114.png"/><Relationship Id="rId18" Type="http://schemas.openxmlformats.org/officeDocument/2006/relationships/image" Target="../media/image119.svg"/><Relationship Id="rId3" Type="http://schemas.openxmlformats.org/officeDocument/2006/relationships/tags" Target="../tags/tag3.xml"/><Relationship Id="rId21" Type="http://schemas.openxmlformats.org/officeDocument/2006/relationships/image" Target="../media/image74.png"/><Relationship Id="rId7" Type="http://schemas.openxmlformats.org/officeDocument/2006/relationships/tags" Target="../tags/tag7.xml"/><Relationship Id="rId12" Type="http://schemas.openxmlformats.org/officeDocument/2006/relationships/image" Target="../media/image113.svg"/><Relationship Id="rId17" Type="http://schemas.openxmlformats.org/officeDocument/2006/relationships/image" Target="../media/image118.png"/><Relationship Id="rId2" Type="http://schemas.openxmlformats.org/officeDocument/2006/relationships/tags" Target="../tags/tag2.xml"/><Relationship Id="rId16" Type="http://schemas.openxmlformats.org/officeDocument/2006/relationships/image" Target="../media/image117.svg"/><Relationship Id="rId20" Type="http://schemas.openxmlformats.org/officeDocument/2006/relationships/image" Target="../media/image121.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2.png"/><Relationship Id="rId5" Type="http://schemas.openxmlformats.org/officeDocument/2006/relationships/tags" Target="../tags/tag5.xml"/><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120.png"/><Relationship Id="rId4" Type="http://schemas.openxmlformats.org/officeDocument/2006/relationships/tags" Target="../tags/tag4.xml"/><Relationship Id="rId9" Type="http://schemas.openxmlformats.org/officeDocument/2006/relationships/image" Target="../media/image110.png"/><Relationship Id="rId14" Type="http://schemas.openxmlformats.org/officeDocument/2006/relationships/image" Target="../media/image115.sv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45.svg"/><Relationship Id="rId7" Type="http://schemas.openxmlformats.org/officeDocument/2006/relationships/image" Target="../media/image123.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55.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lm.nih.gov/healthit/snomedct/us_edition.html" TargetMode="Externa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hyperlink" Target="https://confluence.hl7.org/display/GRAV/SDOH+Data+Elements+And+Status" TargetMode="External"/><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confluence.hl7.org/display/GRAV/ICD-10+Coding+Submissions" TargetMode="Externa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hyperlink" Target="https://www.cdc.gov/nchs/icd/icd10cm.ht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hyperlink" Target="https://confluence.hl7.org/display/GRAV/Gravity+Data+Principles"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hyperlink" Target="http://hl7.org/fhir/us/sdoh-clinicalcare/STU1/"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build.fhir.org/ig/HL7/fhir-sdoh-clinicalcare/"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svg"/><Relationship Id="rId21" Type="http://schemas.openxmlformats.org/officeDocument/2006/relationships/image" Target="../media/image53.sv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svg"/><Relationship Id="rId7" Type="http://schemas.openxmlformats.org/officeDocument/2006/relationships/image" Target="../media/image136.png"/><Relationship Id="rId2" Type="http://schemas.openxmlformats.org/officeDocument/2006/relationships/hyperlink" Target="http://www.hl7.org/about/fhir-accelerator/" TargetMode="External"/><Relationship Id="rId16" Type="http://schemas.openxmlformats.org/officeDocument/2006/relationships/image" Target="../media/image48.png"/><Relationship Id="rId29" Type="http://schemas.openxmlformats.org/officeDocument/2006/relationships/image" Target="../media/image61.svg"/><Relationship Id="rId1" Type="http://schemas.openxmlformats.org/officeDocument/2006/relationships/slideLayout" Target="../slideLayouts/slideLayout3.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svg"/><Relationship Id="rId40" Type="http://schemas.openxmlformats.org/officeDocument/2006/relationships/image" Target="../media/image72.png"/><Relationship Id="rId45" Type="http://schemas.openxmlformats.org/officeDocument/2006/relationships/image" Target="../media/image77.svg"/><Relationship Id="rId5" Type="http://schemas.openxmlformats.org/officeDocument/2006/relationships/image" Target="../media/image134.png"/><Relationship Id="rId15" Type="http://schemas.openxmlformats.org/officeDocument/2006/relationships/image" Target="../media/image47.svg"/><Relationship Id="rId23" Type="http://schemas.openxmlformats.org/officeDocument/2006/relationships/image" Target="../media/image55.sv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139.png"/><Relationship Id="rId19" Type="http://schemas.openxmlformats.org/officeDocument/2006/relationships/image" Target="../media/image51.svg"/><Relationship Id="rId31" Type="http://schemas.openxmlformats.org/officeDocument/2006/relationships/image" Target="../media/image63.svg"/><Relationship Id="rId44" Type="http://schemas.openxmlformats.org/officeDocument/2006/relationships/image" Target="../media/image76.png"/><Relationship Id="rId4" Type="http://schemas.openxmlformats.org/officeDocument/2006/relationships/image" Target="../media/image133.png"/><Relationship Id="rId9" Type="http://schemas.openxmlformats.org/officeDocument/2006/relationships/image" Target="../media/image138.tiff"/><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 Id="rId30" Type="http://schemas.openxmlformats.org/officeDocument/2006/relationships/image" Target="../media/image62.png"/><Relationship Id="rId35" Type="http://schemas.openxmlformats.org/officeDocument/2006/relationships/image" Target="../media/image67.svg"/><Relationship Id="rId43" Type="http://schemas.openxmlformats.org/officeDocument/2006/relationships/image" Target="../media/image75.svg"/><Relationship Id="rId8" Type="http://schemas.openxmlformats.org/officeDocument/2006/relationships/image" Target="../media/image137.png"/><Relationship Id="rId3" Type="http://schemas.openxmlformats.org/officeDocument/2006/relationships/image" Target="../media/image132.png"/><Relationship Id="rId12" Type="http://schemas.openxmlformats.org/officeDocument/2006/relationships/image" Target="../media/image44.png"/><Relationship Id="rId17" Type="http://schemas.openxmlformats.org/officeDocument/2006/relationships/image" Target="../media/image49.svg"/><Relationship Id="rId25" Type="http://schemas.openxmlformats.org/officeDocument/2006/relationships/image" Target="../media/image57.svg"/><Relationship Id="rId33" Type="http://schemas.openxmlformats.org/officeDocument/2006/relationships/image" Target="../media/image65.sv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svg"/></Relationships>
</file>

<file path=ppt/slides/_rels/slide48.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image" Target="../media/image141.png"/><Relationship Id="rId16" Type="http://schemas.openxmlformats.org/officeDocument/2006/relationships/image" Target="../media/image155.svg"/><Relationship Id="rId1" Type="http://schemas.openxmlformats.org/officeDocument/2006/relationships/slideLayout" Target="../slideLayouts/slideLayout3.xml"/><Relationship Id="rId6" Type="http://schemas.openxmlformats.org/officeDocument/2006/relationships/image" Target="../media/image145.sv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 Id="rId14" Type="http://schemas.openxmlformats.org/officeDocument/2006/relationships/image" Target="../media/image153.sv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 Id="rId4" Type="http://schemas.openxmlformats.org/officeDocument/2006/relationships/hyperlink" Target="https://www.healthit.gov/isa/united-states-core-data-interoperability-uscdi#uscdi-v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fif"/></Relationships>
</file>

<file path=ppt/slides/_rels/slide50.xml.rels><?xml version="1.0" encoding="UTF-8" standalone="yes"?>
<Relationships xmlns="http://schemas.openxmlformats.org/package/2006/relationships"><Relationship Id="rId8" Type="http://schemas.openxmlformats.org/officeDocument/2006/relationships/hyperlink" Target="https://www.linkedin.com/company/gravity-project" TargetMode="External"/><Relationship Id="rId3" Type="http://schemas.openxmlformats.org/officeDocument/2006/relationships/image" Target="../media/image158.tiff"/><Relationship Id="rId7" Type="http://schemas.openxmlformats.org/officeDocument/2006/relationships/hyperlink" Target="https://twitter.com/thegravityproj" TargetMode="External"/><Relationship Id="rId2" Type="http://schemas.openxmlformats.org/officeDocument/2006/relationships/hyperlink" Target="https://confluence.hl7.org/display/GRAV/Join+the+Gravity+Project" TargetMode="External"/><Relationship Id="rId1" Type="http://schemas.openxmlformats.org/officeDocument/2006/relationships/slideLayout" Target="../slideLayouts/slideLayout3.xml"/><Relationship Id="rId6" Type="http://schemas.openxmlformats.org/officeDocument/2006/relationships/hyperlink" Target="https://confluence.hl7.org/display/GRAV/Data+Element+Submission" TargetMode="External"/><Relationship Id="rId5" Type="http://schemas.openxmlformats.org/officeDocument/2006/relationships/hyperlink" Target="https://confluence.hl7.org/display/GRAV/Gravity+Data+Principles" TargetMode="External"/><Relationship Id="rId4" Type="http://schemas.openxmlformats.org/officeDocument/2006/relationships/image" Target="../media/image159.tiff"/><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162.emf"/><Relationship Id="rId13" Type="http://schemas.openxmlformats.org/officeDocument/2006/relationships/image" Target="../media/image165.png"/><Relationship Id="rId18" Type="http://schemas.openxmlformats.org/officeDocument/2006/relationships/hyperlink" Target="https://www.linkedin.com/in/sarah-desilvey-fnp/" TargetMode="External"/><Relationship Id="rId3" Type="http://schemas.openxmlformats.org/officeDocument/2006/relationships/image" Target="../media/image158.tiff"/><Relationship Id="rId7" Type="http://schemas.openxmlformats.org/officeDocument/2006/relationships/image" Target="../media/image161.png"/><Relationship Id="rId12" Type="http://schemas.openxmlformats.org/officeDocument/2006/relationships/hyperlink" Target="mailto:MarkSavage.eHealth@pacbell.net" TargetMode="External"/><Relationship Id="rId17" Type="http://schemas.openxmlformats.org/officeDocument/2006/relationships/image" Target="../media/image167.png"/><Relationship Id="rId2" Type="http://schemas.openxmlformats.org/officeDocument/2006/relationships/hyperlink" Target="mailto:evelyn.gallego@emiadvisors.net" TargetMode="External"/><Relationship Id="rId16"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hyperlink" Target="https://www.linkedin.com/in/egallego/" TargetMode="External"/><Relationship Id="rId11" Type="http://schemas.openxmlformats.org/officeDocument/2006/relationships/image" Target="../media/image164.tiff"/><Relationship Id="rId5" Type="http://schemas.openxmlformats.org/officeDocument/2006/relationships/image" Target="../media/image160.png"/><Relationship Id="rId15" Type="http://schemas.openxmlformats.org/officeDocument/2006/relationships/hyperlink" Target="https://www.linkedin.com/in/lenel-james-4435ba" TargetMode="External"/><Relationship Id="rId10" Type="http://schemas.openxmlformats.org/officeDocument/2006/relationships/hyperlink" Target="mailto:sarah.desilvey@med.uvm.edu" TargetMode="External"/><Relationship Id="rId19" Type="http://schemas.openxmlformats.org/officeDocument/2006/relationships/hyperlink" Target="https://www.linkedin.com/in/danielvreeman/" TargetMode="External"/><Relationship Id="rId4" Type="http://schemas.openxmlformats.org/officeDocument/2006/relationships/image" Target="../media/image159.tiff"/><Relationship Id="rId9" Type="http://schemas.openxmlformats.org/officeDocument/2006/relationships/image" Target="../media/image163.jpeg"/><Relationship Id="rId14" Type="http://schemas.openxmlformats.org/officeDocument/2006/relationships/image" Target="../media/image10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mailto:melissa.kotrys@healthcurrent.org" TargetMode="External"/><Relationship Id="rId2" Type="http://schemas.openxmlformats.org/officeDocument/2006/relationships/image" Target="../media/image174.jpg"/><Relationship Id="rId1" Type="http://schemas.openxmlformats.org/officeDocument/2006/relationships/slideLayout" Target="../slideLayouts/slideLayout8.xml"/><Relationship Id="rId6" Type="http://schemas.openxmlformats.org/officeDocument/2006/relationships/hyperlink" Target="http://www.corhio.org/" TargetMode="External"/><Relationship Id="rId5" Type="http://schemas.openxmlformats.org/officeDocument/2006/relationships/hyperlink" Target="http://www.healthcurrent.org/" TargetMode="External"/><Relationship Id="rId4" Type="http://schemas.openxmlformats.org/officeDocument/2006/relationships/hyperlink" Target="http://www.contexture.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fif"/></Relationships>
</file>

<file path=ppt/slides/_rels/slide6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hyperlink" Target="mailto:interop@himss.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hyperlink" Target="https://www.bridgespan.org/insights/library/public-health/the-community-cure-for-health-care-(1)" TargetMode="External"/><Relationship Id="rId4" Type="http://schemas.openxmlformats.org/officeDocument/2006/relationships/image" Target="../media/image30.png"/><Relationship Id="rId9" Type="http://schemas.openxmlformats.org/officeDocument/2006/relationships/hyperlink" Target="https://www.cdc.gov/nchhstp/socialdeterminants/faq.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5600" b="0" i="1" u="none" strike="noStrike" kern="1200" cap="none" spc="0" normalizeH="0" baseline="0" noProof="0" dirty="0">
                <a:ln>
                  <a:noFill/>
                </a:ln>
                <a:solidFill>
                  <a:srgbClr val="FFFFFF"/>
                </a:solidFill>
                <a:effectLst/>
                <a:uLnTx/>
                <a:uFillTx/>
                <a:latin typeface="Prometo Medium" panose="020B0704030203060203" pitchFamily="34" charset="0"/>
                <a:ea typeface="+mj-ea"/>
                <a:cs typeface="+mj-cs"/>
              </a:rPr>
              <a:t>Standards Paving the Way to Address Social Determinants of Health</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3" b="0" i="0" u="none" strike="noStrike" kern="1200" cap="none" spc="0" normalizeH="0" baseline="0" noProof="0" dirty="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3" name="TextBox 2"/>
          <p:cNvSpPr txBox="1"/>
          <p:nvPr/>
        </p:nvSpPr>
        <p:spPr>
          <a:xfrm>
            <a:off x="790334" y="4786560"/>
            <a:ext cx="53941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rPr>
              <a:t>HIMSS Interoperability &amp;</a:t>
            </a:r>
            <a:r>
              <a:rPr kumimoji="0" lang="en-US" sz="2000" b="1" i="1" u="none" strike="noStrike" kern="1200" cap="none" spc="0" normalizeH="0" noProof="0" dirty="0">
                <a:ln>
                  <a:noFill/>
                </a:ln>
                <a:solidFill>
                  <a:srgbClr val="55C1E9"/>
                </a:solidFill>
                <a:effectLst/>
                <a:uLnTx/>
                <a:uFillTx/>
                <a:latin typeface="Prometo Medium" panose="020B0704030203060203" pitchFamily="34" charset="0"/>
                <a:ea typeface="+mn-ea"/>
                <a:cs typeface="+mn-cs"/>
              </a:rPr>
              <a:t> HIE Community </a:t>
            </a:r>
            <a:endParaRPr kumimoji="0" lang="en-US" sz="2000" b="1" i="1"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5" name="TextBox 14"/>
          <p:cNvSpPr txBox="1"/>
          <p:nvPr/>
        </p:nvSpPr>
        <p:spPr>
          <a:xfrm>
            <a:off x="810882" y="5179581"/>
            <a:ext cx="491326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FFFFFF"/>
                </a:solidFill>
                <a:latin typeface="Century Gothic" panose="020F0302020204030204"/>
              </a:rPr>
              <a:t>October 28, 2021 | 12:00PM -1:30PM CT</a:t>
            </a:r>
            <a:endParaRPr kumimoji="0" lang="en-US" sz="15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6532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99" y="896704"/>
            <a:ext cx="9833429" cy="1028700"/>
          </a:xfrm>
        </p:spPr>
        <p:txBody>
          <a:bodyPr/>
          <a:lstStyle/>
          <a:p>
            <a:r>
              <a:rPr lang="en-US" dirty="0"/>
              <a:t>Office of the National Coordinator for Health Information Technology (ONC) </a:t>
            </a:r>
          </a:p>
        </p:txBody>
      </p:sp>
      <p:sp>
        <p:nvSpPr>
          <p:cNvPr id="3" name="Content Placeholder 2"/>
          <p:cNvSpPr>
            <a:spLocks noGrp="1"/>
          </p:cNvSpPr>
          <p:nvPr>
            <p:ph idx="1"/>
          </p:nvPr>
        </p:nvSpPr>
        <p:spPr>
          <a:xfrm>
            <a:off x="854699" y="1816778"/>
            <a:ext cx="9833429" cy="3429000"/>
          </a:xfrm>
        </p:spPr>
        <p:txBody>
          <a:bodyPr/>
          <a:lstStyle/>
          <a:p>
            <a:pPr marL="0" indent="0" algn="ctr">
              <a:buNone/>
            </a:pPr>
            <a:r>
              <a:rPr lang="en-US" sz="1400" dirty="0"/>
              <a:t>ONC is the principal federal entity charged with coordination of nationwide efforts to implement and use the most advanced health information technology and the electronic exchange of health information. </a:t>
            </a:r>
          </a:p>
          <a:p>
            <a:endParaRPr lang="en-US" dirty="0"/>
          </a:p>
        </p:txBody>
      </p:sp>
      <p:sp>
        <p:nvSpPr>
          <p:cNvPr id="4" name="Slide Number Placeholder 3"/>
          <p:cNvSpPr>
            <a:spLocks noGrp="1"/>
          </p:cNvSpPr>
          <p:nvPr>
            <p:ph type="sldNum" sz="quarter" idx="12"/>
          </p:nvPr>
        </p:nvSpPr>
        <p:spPr/>
        <p:txBody>
          <a:bodyPr/>
          <a:lstStyle/>
          <a:p>
            <a:fld id="{2F8AF2E6-64A8-0F46-AF27-0A96D82A033B}" type="slidenum">
              <a:rPr lang="en-US" smtClean="0"/>
              <a:pPr/>
              <a:t>10</a:t>
            </a:fld>
            <a:endParaRPr lang="en-US" dirty="0"/>
          </a:p>
        </p:txBody>
      </p:sp>
      <p:pic>
        <p:nvPicPr>
          <p:cNvPr id="5" name="Picture 4" descr="Timeline&#10;&#10;Description automatically generated">
            <a:extLst>
              <a:ext uri="{FF2B5EF4-FFF2-40B4-BE49-F238E27FC236}">
                <a16:creationId xmlns:a16="http://schemas.microsoft.com/office/drawing/2014/main" id="{2281A147-B86C-4B02-BC81-FB435C76C9DE}"/>
              </a:ext>
            </a:extLst>
          </p:cNvPr>
          <p:cNvPicPr>
            <a:picLocks noChangeAspect="1"/>
          </p:cNvPicPr>
          <p:nvPr/>
        </p:nvPicPr>
        <p:blipFill rotWithShape="1">
          <a:blip r:embed="rId2"/>
          <a:srcRect t="5375" b="14768"/>
          <a:stretch/>
        </p:blipFill>
        <p:spPr>
          <a:xfrm>
            <a:off x="1214248" y="2734166"/>
            <a:ext cx="9763504" cy="3307398"/>
          </a:xfrm>
          <a:prstGeom prst="rect">
            <a:avLst/>
          </a:prstGeom>
        </p:spPr>
      </p:pic>
      <p:sp>
        <p:nvSpPr>
          <p:cNvPr id="6" name="TextBox 5">
            <a:extLst>
              <a:ext uri="{FF2B5EF4-FFF2-40B4-BE49-F238E27FC236}">
                <a16:creationId xmlns:a16="http://schemas.microsoft.com/office/drawing/2014/main" id="{9328D0DE-ABF1-4B09-82A5-A21FD960AE8E}"/>
              </a:ext>
            </a:extLst>
          </p:cNvPr>
          <p:cNvSpPr txBox="1"/>
          <p:nvPr/>
        </p:nvSpPr>
        <p:spPr>
          <a:xfrm>
            <a:off x="987552" y="5961296"/>
            <a:ext cx="5001768" cy="553998"/>
          </a:xfrm>
          <a:prstGeom prst="rect">
            <a:avLst/>
          </a:prstGeom>
          <a:noFill/>
        </p:spPr>
        <p:txBody>
          <a:bodyPr wrap="square" rtlCol="0">
            <a:spAutoFit/>
          </a:bodyPr>
          <a:lstStyle/>
          <a:p>
            <a:r>
              <a:rPr lang="en-US" sz="1200" dirty="0">
                <a:hlinkClick r:id="" action="ppaction://noaction"/>
              </a:rPr>
              <a:t>https://www.healthit.gov/topic/about-onc</a:t>
            </a:r>
            <a:r>
              <a:rPr lang="en-US" sz="1200" dirty="0"/>
              <a:t>  </a:t>
            </a:r>
          </a:p>
          <a:p>
            <a:endParaRPr lang="en-US" dirty="0"/>
          </a:p>
        </p:txBody>
      </p:sp>
    </p:spTree>
    <p:extLst>
      <p:ext uri="{BB962C8B-B14F-4D97-AF65-F5344CB8AC3E}">
        <p14:creationId xmlns:p14="http://schemas.microsoft.com/office/powerpoint/2010/main" val="80090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31483" y="1053328"/>
            <a:ext cx="9833429" cy="1028700"/>
          </a:xfrm>
        </p:spPr>
        <p:txBody>
          <a:bodyPr/>
          <a:lstStyle/>
          <a:p>
            <a:r>
              <a:rPr lang="en-US" dirty="0"/>
              <a:t>National Objectives: SDOH in HHS Healthy People</a:t>
            </a:r>
            <a:br>
              <a:rPr lang="en-US" sz="2000" i="0" dirty="0">
                <a:solidFill>
                  <a:schemeClr val="accent3"/>
                </a:solidFill>
                <a:latin typeface="Century Gothic" panose="020B0502020202020204" pitchFamily="34" charset="0"/>
              </a:rPr>
            </a:br>
            <a:endParaRPr lang="en-US" sz="2000" i="0"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5601810" y="2038173"/>
            <a:ext cx="5758707" cy="3932239"/>
          </a:xfrm>
        </p:spPr>
        <p:txBody>
          <a:bodyPr>
            <a:normAutofit fontScale="70000" lnSpcReduction="20000"/>
          </a:bodyPr>
          <a:lstStyle/>
          <a:p>
            <a:r>
              <a:rPr lang="en-US" b="1" dirty="0"/>
              <a:t>Healthy People 2030 sets data-driven national objectives to improve health and well-being over the next decade and was released by HHS on August 18, 2020. For the first time, it sets 10-year targets for objectives related to social determinants of health.</a:t>
            </a:r>
          </a:p>
          <a:p>
            <a:r>
              <a:rPr lang="en-US" b="0" dirty="0">
                <a:latin typeface="+mn-lt"/>
              </a:rPr>
              <a:t>One of Healthy People 2030’s 5 overarching goals is specifically related to SDOH: “Create social, physical, and economic environments that promote attaining the full potential for health and well-being for all.”</a:t>
            </a:r>
          </a:p>
          <a:p>
            <a:r>
              <a:rPr lang="en-US" b="0" dirty="0">
                <a:latin typeface="+mn-lt"/>
              </a:rPr>
              <a:t>Medical care is estimated to account for only 10-20 percent of the modifiable contributors to healthy outcomes for a population (National Academies of Medicine).</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11</a:t>
            </a:fld>
            <a:endParaRPr lang="en-US" dirty="0"/>
          </a:p>
        </p:txBody>
      </p:sp>
      <p:pic>
        <p:nvPicPr>
          <p:cNvPr id="5" name="Picture 4">
            <a:extLst>
              <a:ext uri="{FF2B5EF4-FFF2-40B4-BE49-F238E27FC236}">
                <a16:creationId xmlns:a16="http://schemas.microsoft.com/office/drawing/2014/main" id="{B65A8B07-D791-465B-9C09-1EB4801ED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198" y="1567678"/>
            <a:ext cx="4279037" cy="4702238"/>
          </a:xfrm>
          <a:prstGeom prst="rect">
            <a:avLst/>
          </a:prstGeom>
        </p:spPr>
      </p:pic>
      <p:sp>
        <p:nvSpPr>
          <p:cNvPr id="6" name="TextBox 5">
            <a:extLst>
              <a:ext uri="{FF2B5EF4-FFF2-40B4-BE49-F238E27FC236}">
                <a16:creationId xmlns:a16="http://schemas.microsoft.com/office/drawing/2014/main" id="{42854CEF-F2E4-4B6F-8F9A-6622A9D82427}"/>
              </a:ext>
            </a:extLst>
          </p:cNvPr>
          <p:cNvSpPr txBox="1"/>
          <p:nvPr/>
        </p:nvSpPr>
        <p:spPr>
          <a:xfrm>
            <a:off x="2613470" y="6390178"/>
            <a:ext cx="1001907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000000"/>
                </a:solidFill>
                <a:effectLst/>
                <a:uLnTx/>
                <a:uFillTx/>
                <a:ea typeface="+mn-ea"/>
                <a:cs typeface="+mn-cs"/>
              </a:rPr>
              <a:t>For more information, visit </a:t>
            </a:r>
            <a:r>
              <a:rPr kumimoji="0" lang="en-US" sz="1200" b="0" i="1" u="none" strike="noStrike" kern="1200" cap="none" spc="0" normalizeH="0" baseline="0" noProof="0" dirty="0">
                <a:ln>
                  <a:noFill/>
                </a:ln>
                <a:solidFill>
                  <a:srgbClr val="000000"/>
                </a:solidFill>
                <a:effectLst/>
                <a:uLnTx/>
                <a:uFillTx/>
                <a:ea typeface="+mn-ea"/>
                <a:cs typeface="+mn-cs"/>
                <a:hlinkClick r:id="rId3"/>
              </a:rPr>
              <a:t>Healthy People 2030</a:t>
            </a:r>
            <a:r>
              <a:rPr kumimoji="0" lang="en-US" sz="1200" b="0" i="1" u="none" strike="noStrike" kern="1200" cap="none" spc="0" normalizeH="0" noProof="0" dirty="0">
                <a:ln>
                  <a:noFill/>
                </a:ln>
                <a:solidFill>
                  <a:srgbClr val="000000"/>
                </a:solidFill>
                <a:effectLst/>
                <a:uLnTx/>
                <a:uFillTx/>
                <a:ea typeface="+mn-ea"/>
                <a:cs typeface="+mn-cs"/>
                <a:hlinkClick r:id="rId3"/>
              </a:rPr>
              <a:t> &amp; Objectives: Social Determinants of Health</a:t>
            </a:r>
            <a:endParaRPr kumimoji="0" lang="en-US" sz="1200" b="0" i="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96809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ACA10-B853-4E60-AF48-8F98B72BE090}"/>
              </a:ext>
            </a:extLst>
          </p:cNvPr>
          <p:cNvSpPr>
            <a:spLocks noGrp="1"/>
          </p:cNvSpPr>
          <p:nvPr>
            <p:ph type="title"/>
          </p:nvPr>
        </p:nvSpPr>
        <p:spPr/>
        <p:txBody>
          <a:bodyPr/>
          <a:lstStyle/>
          <a:p>
            <a:r>
              <a:rPr lang="en-US" dirty="0">
                <a:latin typeface="Prometo Medium" panose="020B0704030203060203"/>
                <a:cs typeface="Arial"/>
                <a:hlinkClick r:id="rId2"/>
              </a:rPr>
              <a:t>Federal Health IT Strategic Plan 2020-2025</a:t>
            </a:r>
            <a:endParaRPr lang="en-US" dirty="0">
              <a:latin typeface="Prometo Medium" panose="020B0704030203060203"/>
            </a:endParaRPr>
          </a:p>
        </p:txBody>
      </p:sp>
      <p:sp>
        <p:nvSpPr>
          <p:cNvPr id="3" name="Content Placeholder 2">
            <a:extLst>
              <a:ext uri="{FF2B5EF4-FFF2-40B4-BE49-F238E27FC236}">
                <a16:creationId xmlns:a16="http://schemas.microsoft.com/office/drawing/2014/main" id="{8A04F297-BA16-4220-A71D-94721D0D9102}"/>
              </a:ext>
            </a:extLst>
          </p:cNvPr>
          <p:cNvSpPr>
            <a:spLocks noGrp="1"/>
          </p:cNvSpPr>
          <p:nvPr>
            <p:ph idx="1"/>
          </p:nvPr>
        </p:nvSpPr>
        <p:spPr>
          <a:xfrm>
            <a:off x="854698" y="1714500"/>
            <a:ext cx="9833429" cy="3429000"/>
          </a:xfrm>
        </p:spPr>
        <p:txBody>
          <a:bodyPr/>
          <a:lstStyle/>
          <a:p>
            <a:pPr marL="0" indent="0">
              <a:buNone/>
            </a:pPr>
            <a:r>
              <a:rPr lang="en-US" sz="1800" dirty="0"/>
              <a:t>The plan was developed in collaboration with over 25 federal organizations and public input; it is intended to guide federal health IT activities. </a:t>
            </a:r>
          </a:p>
          <a:p>
            <a:pPr marL="0" indent="0">
              <a:buNone/>
            </a:pPr>
            <a:r>
              <a:rPr lang="en-US" sz="1800" dirty="0"/>
              <a:t>It includes an objective to integrate health and human services information and identifies federal strategies:</a:t>
            </a:r>
          </a:p>
          <a:p>
            <a:pPr lvl="1"/>
            <a:r>
              <a:rPr lang="en-US" sz="1600" dirty="0"/>
              <a:t>Strengthen communities’ health IT infrastructure</a:t>
            </a:r>
          </a:p>
          <a:p>
            <a:pPr lvl="1"/>
            <a:r>
              <a:rPr lang="en-US" sz="1600" dirty="0"/>
              <a:t>Foster greater understanding of how to use health IT </a:t>
            </a:r>
          </a:p>
          <a:p>
            <a:pPr lvl="1"/>
            <a:r>
              <a:rPr lang="en-US" sz="1600" b="1" dirty="0"/>
              <a:t>Capture and integrate social determinants of </a:t>
            </a:r>
            <a:br>
              <a:rPr lang="en-US" sz="1600" b="1" dirty="0"/>
            </a:br>
            <a:r>
              <a:rPr lang="en-US" sz="1600" b="1" dirty="0"/>
              <a:t>health data into EHRs</a:t>
            </a:r>
          </a:p>
          <a:p>
            <a:pPr marL="0" indent="0">
              <a:buNone/>
            </a:pPr>
            <a:endParaRPr lang="en-US" dirty="0"/>
          </a:p>
        </p:txBody>
      </p:sp>
      <p:sp>
        <p:nvSpPr>
          <p:cNvPr id="4" name="Slide Number Placeholder 3">
            <a:extLst>
              <a:ext uri="{FF2B5EF4-FFF2-40B4-BE49-F238E27FC236}">
                <a16:creationId xmlns:a16="http://schemas.microsoft.com/office/drawing/2014/main" id="{44F62E4F-8564-4AF7-88B2-AB29A94CA843}"/>
              </a:ext>
            </a:extLst>
          </p:cNvPr>
          <p:cNvSpPr>
            <a:spLocks noGrp="1"/>
          </p:cNvSpPr>
          <p:nvPr>
            <p:ph type="sldNum" sz="quarter" idx="12"/>
          </p:nvPr>
        </p:nvSpPr>
        <p:spPr/>
        <p:txBody>
          <a:bodyPr/>
          <a:lstStyle/>
          <a:p>
            <a:fld id="{2F8AF2E6-64A8-0F46-AF27-0A96D82A033B}" type="slidenum">
              <a:rPr lang="en-US" smtClean="0"/>
              <a:pPr/>
              <a:t>12</a:t>
            </a:fld>
            <a:endParaRPr lang="en-US" dirty="0"/>
          </a:p>
        </p:txBody>
      </p:sp>
      <p:pic>
        <p:nvPicPr>
          <p:cNvPr id="5" name="Picture 4">
            <a:extLst>
              <a:ext uri="{FF2B5EF4-FFF2-40B4-BE49-F238E27FC236}">
                <a16:creationId xmlns:a16="http://schemas.microsoft.com/office/drawing/2014/main" id="{81F2F7F6-5795-445C-AD6E-42B0B1342F08}"/>
              </a:ext>
            </a:extLst>
          </p:cNvPr>
          <p:cNvPicPr>
            <a:picLocks noChangeAspect="1"/>
          </p:cNvPicPr>
          <p:nvPr/>
        </p:nvPicPr>
        <p:blipFill>
          <a:blip r:embed="rId3"/>
          <a:stretch>
            <a:fillRect/>
          </a:stretch>
        </p:blipFill>
        <p:spPr>
          <a:xfrm>
            <a:off x="6096000" y="4121718"/>
            <a:ext cx="5012398" cy="2495624"/>
          </a:xfrm>
          <a:prstGeom prst="rect">
            <a:avLst/>
          </a:prstGeom>
        </p:spPr>
      </p:pic>
    </p:spTree>
    <p:extLst>
      <p:ext uri="{BB962C8B-B14F-4D97-AF65-F5344CB8AC3E}">
        <p14:creationId xmlns:p14="http://schemas.microsoft.com/office/powerpoint/2010/main" val="27433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9E8A-1F01-468C-93FD-51E99A5D8BC4}"/>
              </a:ext>
            </a:extLst>
          </p:cNvPr>
          <p:cNvSpPr>
            <a:spLocks noGrp="1"/>
          </p:cNvSpPr>
          <p:nvPr>
            <p:ph type="title"/>
          </p:nvPr>
        </p:nvSpPr>
        <p:spPr/>
        <p:txBody>
          <a:bodyPr/>
          <a:lstStyle/>
          <a:p>
            <a:r>
              <a:rPr lang="en-US" dirty="0"/>
              <a:t>ONC: Technology and Health Equity</a:t>
            </a:r>
          </a:p>
        </p:txBody>
      </p:sp>
      <p:sp>
        <p:nvSpPr>
          <p:cNvPr id="3" name="Content Placeholder 2">
            <a:extLst>
              <a:ext uri="{FF2B5EF4-FFF2-40B4-BE49-F238E27FC236}">
                <a16:creationId xmlns:a16="http://schemas.microsoft.com/office/drawing/2014/main" id="{5FB99378-23E9-4066-AB93-C6FFB8D36A86}"/>
              </a:ext>
            </a:extLst>
          </p:cNvPr>
          <p:cNvSpPr>
            <a:spLocks noGrp="1"/>
          </p:cNvSpPr>
          <p:nvPr>
            <p:ph idx="1"/>
          </p:nvPr>
        </p:nvSpPr>
        <p:spPr>
          <a:xfrm>
            <a:off x="854699" y="1858148"/>
            <a:ext cx="10135856" cy="4178668"/>
          </a:xfrm>
        </p:spPr>
        <p:txBody>
          <a:bodyPr>
            <a:normAutofit fontScale="70000" lnSpcReduction="20000"/>
          </a:bodyPr>
          <a:lstStyle/>
          <a:p>
            <a:r>
              <a:rPr lang="en-US" b="1" dirty="0">
                <a:solidFill>
                  <a:srgbClr val="000000"/>
                </a:solidFill>
              </a:rPr>
              <a:t>Technology and Equity</a:t>
            </a:r>
            <a:r>
              <a:rPr lang="en-US" dirty="0">
                <a:solidFill>
                  <a:srgbClr val="000000"/>
                </a:solidFill>
              </a:rPr>
              <a:t>: </a:t>
            </a:r>
            <a:r>
              <a:rPr lang="en-US" b="0" dirty="0">
                <a:solidFill>
                  <a:srgbClr val="000000"/>
                </a:solidFill>
              </a:rPr>
              <a:t>ONC recognizes the further potential of data-driven technologies, including certified health IT, to impact health equity. Addressing inequities in social conditions, which can have a significant impact on health outcomes and access to care, can be supported in part through the collection, documentation, reporting, access and use of social determinant of health (SDOH) data. </a:t>
            </a:r>
          </a:p>
          <a:p>
            <a:r>
              <a:rPr lang="en-US" b="1" dirty="0">
                <a:solidFill>
                  <a:srgbClr val="000000"/>
                </a:solidFill>
              </a:rPr>
              <a:t>Equity By Design</a:t>
            </a:r>
            <a:r>
              <a:rPr lang="en-US" dirty="0">
                <a:solidFill>
                  <a:srgbClr val="000000"/>
                </a:solidFill>
              </a:rPr>
              <a:t>: </a:t>
            </a:r>
            <a:r>
              <a:rPr lang="en-US" b="0" dirty="0">
                <a:solidFill>
                  <a:srgbClr val="000000"/>
                </a:solidFill>
              </a:rPr>
              <a:t>ONC takes an equity-by-design approach to our work, advancing the use of interoperable, standardized data to represent social needs and the conditions in which people live, learn, work, and play.</a:t>
            </a:r>
          </a:p>
          <a:p>
            <a:r>
              <a:rPr lang="en-US" b="1" dirty="0">
                <a:solidFill>
                  <a:srgbClr val="000000"/>
                </a:solidFill>
              </a:rPr>
              <a:t>Equity and Broader Health Data</a:t>
            </a:r>
            <a:r>
              <a:rPr lang="en-US" dirty="0">
                <a:solidFill>
                  <a:srgbClr val="000000"/>
                </a:solidFill>
              </a:rPr>
              <a:t>: </a:t>
            </a:r>
            <a:r>
              <a:rPr lang="en-US" b="0" dirty="0">
                <a:solidFill>
                  <a:srgbClr val="000000"/>
                </a:solidFill>
              </a:rPr>
              <a:t>Health data, including data on race/ethnicity and social determinants of health, can help to identify health disparities and to inform efforts to improve health outcomes at an individual and population level. This data can also support (as examples): social care referrals, improved care delivery, person-centered decision making, research, population health improvement, and public health.</a:t>
            </a:r>
          </a:p>
          <a:p>
            <a:r>
              <a:rPr lang="en-US" b="1" dirty="0">
                <a:solidFill>
                  <a:srgbClr val="000000"/>
                </a:solidFill>
              </a:rPr>
              <a:t>Data Gaps Impact Use: </a:t>
            </a:r>
            <a:r>
              <a:rPr lang="en-US" b="0" dirty="0">
                <a:solidFill>
                  <a:srgbClr val="000000"/>
                </a:solidFill>
              </a:rPr>
              <a:t>Gaps in available standardized social determinant of health and other relevant, non-clinical health data make it difficult to leverage available technology (EHRs, portals) to collect, share, and use it for individual and community health.</a:t>
            </a:r>
          </a:p>
        </p:txBody>
      </p:sp>
      <p:sp>
        <p:nvSpPr>
          <p:cNvPr id="4" name="Slide Number Placeholder 3">
            <a:extLst>
              <a:ext uri="{FF2B5EF4-FFF2-40B4-BE49-F238E27FC236}">
                <a16:creationId xmlns:a16="http://schemas.microsoft.com/office/drawing/2014/main" id="{CA0CE917-A7DF-4942-B778-E73DC39DB64F}"/>
              </a:ext>
            </a:extLst>
          </p:cNvPr>
          <p:cNvSpPr>
            <a:spLocks noGrp="1"/>
          </p:cNvSpPr>
          <p:nvPr>
            <p:ph type="sldNum" sz="quarter" idx="12"/>
          </p:nvPr>
        </p:nvSpPr>
        <p:spPr/>
        <p:txBody>
          <a:bodyPr/>
          <a:lstStyle/>
          <a:p>
            <a:fld id="{2F8AF2E6-64A8-0F46-AF27-0A96D82A033B}" type="slidenum">
              <a:rPr lang="en-US" smtClean="0"/>
              <a:pPr/>
              <a:t>13</a:t>
            </a:fld>
            <a:endParaRPr lang="en-US" dirty="0"/>
          </a:p>
        </p:txBody>
      </p:sp>
    </p:spTree>
    <p:extLst>
      <p:ext uri="{BB962C8B-B14F-4D97-AF65-F5344CB8AC3E}">
        <p14:creationId xmlns:p14="http://schemas.microsoft.com/office/powerpoint/2010/main" val="72531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1B6EE3-BB16-1E40-A679-684BF90C42AF}"/>
              </a:ext>
            </a:extLst>
          </p:cNvPr>
          <p:cNvSpPr/>
          <p:nvPr/>
        </p:nvSpPr>
        <p:spPr>
          <a:xfrm>
            <a:off x="0" y="2855548"/>
            <a:ext cx="6096000" cy="4008144"/>
          </a:xfrm>
          <a:prstGeom prst="rect">
            <a:avLst/>
          </a:prstGeom>
          <a:solidFill>
            <a:schemeClr val="bg1">
              <a:lumMod val="9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C162529C-79D8-2140-A553-07A4EB294987}"/>
              </a:ext>
            </a:extLst>
          </p:cNvPr>
          <p:cNvSpPr/>
          <p:nvPr/>
        </p:nvSpPr>
        <p:spPr>
          <a:xfrm>
            <a:off x="4193643" y="3289256"/>
            <a:ext cx="3504090" cy="3543692"/>
          </a:xfrm>
          <a:prstGeom prst="rect">
            <a:avLst/>
          </a:prstGeom>
          <a:solidFill>
            <a:schemeClr val="accent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BDC36E75-59CA-2046-AD93-5761099B23AE}"/>
              </a:ext>
            </a:extLst>
          </p:cNvPr>
          <p:cNvSpPr/>
          <p:nvPr/>
        </p:nvSpPr>
        <p:spPr>
          <a:xfrm>
            <a:off x="5941814" y="-26631"/>
            <a:ext cx="6262218" cy="2858406"/>
          </a:xfrm>
          <a:prstGeom prst="rect">
            <a:avLst/>
          </a:prstGeom>
          <a:solidFill>
            <a:schemeClr val="bg1">
              <a:lumMod val="9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0233C699-C3F5-944C-8090-A9A001583080}"/>
              </a:ext>
            </a:extLst>
          </p:cNvPr>
          <p:cNvSpPr/>
          <p:nvPr/>
        </p:nvSpPr>
        <p:spPr>
          <a:xfrm>
            <a:off x="7404" y="5951459"/>
            <a:ext cx="12184596" cy="894951"/>
          </a:xfrm>
          <a:prstGeom prst="rect">
            <a:avLst/>
          </a:prstGeom>
          <a:solidFill>
            <a:schemeClr val="accent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79F84B59-1169-7648-86CC-55DB0B9DE589}"/>
              </a:ext>
            </a:extLst>
          </p:cNvPr>
          <p:cNvSpPr/>
          <p:nvPr/>
        </p:nvSpPr>
        <p:spPr>
          <a:xfrm>
            <a:off x="310833" y="1242893"/>
            <a:ext cx="3110102" cy="132343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Coordinate standards development, working closely with SDOs to identify and address gaps and emergent needs. </a:t>
            </a:r>
            <a:r>
              <a:rPr kumimoji="0" lang="en-US" sz="1600" b="0" i="0" u="none" strike="noStrike" kern="1200" cap="none" spc="0" normalizeH="0" baseline="0" noProof="0" dirty="0">
                <a:ln>
                  <a:noFill/>
                </a:ln>
                <a:solidFill>
                  <a:srgbClr val="000000"/>
                </a:solidFill>
                <a:effectLst/>
                <a:uLnTx/>
                <a:uFillTx/>
                <a:ea typeface="+mn-ea"/>
                <a:cs typeface="Calibri Light"/>
              </a:rPr>
              <a:t> </a:t>
            </a:r>
          </a:p>
        </p:txBody>
      </p:sp>
      <p:sp>
        <p:nvSpPr>
          <p:cNvPr id="21" name="Rectangle 20">
            <a:extLst>
              <a:ext uri="{FF2B5EF4-FFF2-40B4-BE49-F238E27FC236}">
                <a16:creationId xmlns:a16="http://schemas.microsoft.com/office/drawing/2014/main" id="{2DB5EEAA-37CB-444B-827C-F706A415C9FF}"/>
              </a:ext>
            </a:extLst>
          </p:cNvPr>
          <p:cNvSpPr/>
          <p:nvPr/>
        </p:nvSpPr>
        <p:spPr>
          <a:xfrm>
            <a:off x="331280" y="927552"/>
            <a:ext cx="2144498"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CAE4">
                    <a:lumMod val="50000"/>
                  </a:srgbClr>
                </a:solidFill>
                <a:effectLst/>
                <a:uLnTx/>
                <a:uFillTx/>
                <a:latin typeface="Prometo Medium"/>
                <a:cs typeface="Calibri"/>
              </a:rPr>
              <a:t>STANDARDS AND DATA</a:t>
            </a:r>
          </a:p>
        </p:txBody>
      </p:sp>
      <p:sp>
        <p:nvSpPr>
          <p:cNvPr id="37" name="Rectangle 36">
            <a:extLst>
              <a:ext uri="{FF2B5EF4-FFF2-40B4-BE49-F238E27FC236}">
                <a16:creationId xmlns:a16="http://schemas.microsoft.com/office/drawing/2014/main" id="{495012BA-AA15-5746-B165-2AE035B9ACCE}"/>
              </a:ext>
            </a:extLst>
          </p:cNvPr>
          <p:cNvSpPr/>
          <p:nvPr/>
        </p:nvSpPr>
        <p:spPr>
          <a:xfrm>
            <a:off x="8841442" y="1358161"/>
            <a:ext cx="3342852" cy="107721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Adopt standards, implementation specifications, and certification criteria to support priority use cases. </a:t>
            </a:r>
          </a:p>
        </p:txBody>
      </p:sp>
      <p:sp>
        <p:nvSpPr>
          <p:cNvPr id="38" name="Rectangle 37">
            <a:extLst>
              <a:ext uri="{FF2B5EF4-FFF2-40B4-BE49-F238E27FC236}">
                <a16:creationId xmlns:a16="http://schemas.microsoft.com/office/drawing/2014/main" id="{4F127B34-87EB-B84F-B0CF-B7556C2AF8A6}"/>
              </a:ext>
            </a:extLst>
          </p:cNvPr>
          <p:cNvSpPr/>
          <p:nvPr/>
        </p:nvSpPr>
        <p:spPr>
          <a:xfrm>
            <a:off x="8862819" y="983957"/>
            <a:ext cx="790601"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D35">
                    <a:lumMod val="50000"/>
                  </a:srgbClr>
                </a:solidFill>
                <a:effectLst/>
                <a:uLnTx/>
                <a:uFillTx/>
                <a:latin typeface="Prometo Medium"/>
                <a:cs typeface="Calibri"/>
              </a:rPr>
              <a:t>POLICY</a:t>
            </a:r>
          </a:p>
        </p:txBody>
      </p:sp>
      <p:sp>
        <p:nvSpPr>
          <p:cNvPr id="39" name="Rectangle 38">
            <a:extLst>
              <a:ext uri="{FF2B5EF4-FFF2-40B4-BE49-F238E27FC236}">
                <a16:creationId xmlns:a16="http://schemas.microsoft.com/office/drawing/2014/main" id="{E2E104B7-BD51-3C4C-95B5-5BA3E5BC9DC1}"/>
              </a:ext>
            </a:extLst>
          </p:cNvPr>
          <p:cNvSpPr/>
          <p:nvPr/>
        </p:nvSpPr>
        <p:spPr>
          <a:xfrm>
            <a:off x="331280" y="3577413"/>
            <a:ext cx="2797295" cy="132343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Work with federal partners, states, and the health IT community to invest in interoperable systems. </a:t>
            </a:r>
          </a:p>
        </p:txBody>
      </p:sp>
      <p:sp>
        <p:nvSpPr>
          <p:cNvPr id="40" name="Rectangle 39">
            <a:extLst>
              <a:ext uri="{FF2B5EF4-FFF2-40B4-BE49-F238E27FC236}">
                <a16:creationId xmlns:a16="http://schemas.microsoft.com/office/drawing/2014/main" id="{09CEBA90-BBB7-4D41-BB22-4B7B91CEFA92}"/>
              </a:ext>
            </a:extLst>
          </p:cNvPr>
          <p:cNvSpPr/>
          <p:nvPr/>
        </p:nvSpPr>
        <p:spPr>
          <a:xfrm>
            <a:off x="331280" y="3140710"/>
            <a:ext cx="1716175"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5402D"/>
                </a:solidFill>
                <a:effectLst/>
                <a:uLnTx/>
                <a:uFillTx/>
                <a:latin typeface="Prometo Medium"/>
                <a:cs typeface="Calibri"/>
              </a:rPr>
              <a:t>INFRASTRUCTURE</a:t>
            </a:r>
          </a:p>
        </p:txBody>
      </p:sp>
      <p:sp>
        <p:nvSpPr>
          <p:cNvPr id="41" name="Rectangle 40">
            <a:extLst>
              <a:ext uri="{FF2B5EF4-FFF2-40B4-BE49-F238E27FC236}">
                <a16:creationId xmlns:a16="http://schemas.microsoft.com/office/drawing/2014/main" id="{DD175204-81FE-DF4A-A17B-6DDFB34C3D4E}"/>
              </a:ext>
            </a:extLst>
          </p:cNvPr>
          <p:cNvSpPr/>
          <p:nvPr/>
        </p:nvSpPr>
        <p:spPr>
          <a:xfrm>
            <a:off x="8762801" y="3540820"/>
            <a:ext cx="3246795" cy="132343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Provide technical assistance, regulatory oversight, and governing support for national health care initiatives leveraging health IT. </a:t>
            </a:r>
          </a:p>
        </p:txBody>
      </p:sp>
      <p:sp>
        <p:nvSpPr>
          <p:cNvPr id="42" name="Rectangle 41">
            <a:extLst>
              <a:ext uri="{FF2B5EF4-FFF2-40B4-BE49-F238E27FC236}">
                <a16:creationId xmlns:a16="http://schemas.microsoft.com/office/drawing/2014/main" id="{E38B12F4-6B1E-0C49-BB55-4BFF5E03B938}"/>
              </a:ext>
            </a:extLst>
          </p:cNvPr>
          <p:cNvSpPr/>
          <p:nvPr/>
        </p:nvSpPr>
        <p:spPr>
          <a:xfrm>
            <a:off x="8833463" y="3140710"/>
            <a:ext cx="3027257" cy="3385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7EC9"/>
                </a:solidFill>
                <a:effectLst/>
                <a:uLnTx/>
                <a:uFillTx/>
                <a:latin typeface="Prometo Medium"/>
                <a:cs typeface="Calibri"/>
              </a:rPr>
              <a:t>IMPLEMENTATION</a:t>
            </a:r>
            <a:endParaRPr kumimoji="0" lang="en-US" sz="1600" b="1" i="0" u="none" strike="noStrike" kern="1200" cap="none" spc="0" normalizeH="0" baseline="0" noProof="0" dirty="0">
              <a:ln>
                <a:noFill/>
              </a:ln>
              <a:solidFill>
                <a:srgbClr val="1E3A72"/>
              </a:solidFill>
              <a:effectLst/>
              <a:uLnTx/>
              <a:uFillTx/>
              <a:latin typeface="Prometo Medium"/>
              <a:cs typeface="Calibri"/>
            </a:endParaRPr>
          </a:p>
        </p:txBody>
      </p:sp>
      <p:sp>
        <p:nvSpPr>
          <p:cNvPr id="45" name="Rectangle 44">
            <a:extLst>
              <a:ext uri="{FF2B5EF4-FFF2-40B4-BE49-F238E27FC236}">
                <a16:creationId xmlns:a16="http://schemas.microsoft.com/office/drawing/2014/main" id="{7F4A3764-74AD-9447-BC15-629B5D8447DF}"/>
              </a:ext>
            </a:extLst>
          </p:cNvPr>
          <p:cNvSpPr/>
          <p:nvPr/>
        </p:nvSpPr>
        <p:spPr>
          <a:xfrm>
            <a:off x="1255363" y="6209044"/>
            <a:ext cx="9438468" cy="491302"/>
          </a:xfrm>
          <a:prstGeom prst="rect">
            <a:avLst/>
          </a:prstGeom>
        </p:spPr>
        <p:txBody>
          <a:bodyPr wrap="square">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Prometo Medium"/>
              </a:rPr>
              <a:t>ONC Approach to Support Interoperability</a:t>
            </a:r>
          </a:p>
        </p:txBody>
      </p:sp>
      <p:grpSp>
        <p:nvGrpSpPr>
          <p:cNvPr id="9" name="Group 8">
            <a:extLst>
              <a:ext uri="{FF2B5EF4-FFF2-40B4-BE49-F238E27FC236}">
                <a16:creationId xmlns:a16="http://schemas.microsoft.com/office/drawing/2014/main" id="{C0EF3EB9-A980-5141-A719-7431CF13B7AE}"/>
              </a:ext>
            </a:extLst>
          </p:cNvPr>
          <p:cNvGrpSpPr/>
          <p:nvPr/>
        </p:nvGrpSpPr>
        <p:grpSpPr>
          <a:xfrm>
            <a:off x="3218750" y="97320"/>
            <a:ext cx="5516455" cy="5516455"/>
            <a:chOff x="3187461" y="102590"/>
            <a:chExt cx="5516455" cy="5516455"/>
          </a:xfrm>
        </p:grpSpPr>
        <p:sp>
          <p:nvSpPr>
            <p:cNvPr id="43" name="Oval 42">
              <a:extLst>
                <a:ext uri="{FF2B5EF4-FFF2-40B4-BE49-F238E27FC236}">
                  <a16:creationId xmlns:a16="http://schemas.microsoft.com/office/drawing/2014/main" id="{352B57B1-3904-F140-A7A9-468F567C8F00}"/>
                </a:ext>
              </a:extLst>
            </p:cNvPr>
            <p:cNvSpPr/>
            <p:nvPr/>
          </p:nvSpPr>
          <p:spPr>
            <a:xfrm>
              <a:off x="3187461" y="102590"/>
              <a:ext cx="5516455" cy="5516455"/>
            </a:xfrm>
            <a:prstGeom prst="ellipse">
              <a:avLst/>
            </a:prstGeom>
            <a:solidFill>
              <a:schemeClr val="accent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49" name="Pie 48">
              <a:extLst>
                <a:ext uri="{FF2B5EF4-FFF2-40B4-BE49-F238E27FC236}">
                  <a16:creationId xmlns:a16="http://schemas.microsoft.com/office/drawing/2014/main" id="{EDCF69A4-B499-BB49-B283-1F99B4E24910}"/>
                </a:ext>
              </a:extLst>
            </p:cNvPr>
            <p:cNvSpPr>
              <a:spLocks noChangeAspect="1"/>
            </p:cNvSpPr>
            <p:nvPr/>
          </p:nvSpPr>
          <p:spPr>
            <a:xfrm>
              <a:off x="3400803" y="316375"/>
              <a:ext cx="5084064" cy="5084064"/>
            </a:xfrm>
            <a:prstGeom prst="pie">
              <a:avLst>
                <a:gd name="adj1" fmla="val 4533522"/>
                <a:gd name="adj2" fmla="val 10804640"/>
              </a:avLst>
            </a:prstGeom>
            <a:solidFill>
              <a:srgbClr val="D5402D"/>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2" name="Pie 1">
              <a:extLst>
                <a:ext uri="{FF2B5EF4-FFF2-40B4-BE49-F238E27FC236}">
                  <a16:creationId xmlns:a16="http://schemas.microsoft.com/office/drawing/2014/main" id="{CA9B699E-B93F-8840-8680-65CDCDF27CE0}"/>
                </a:ext>
              </a:extLst>
            </p:cNvPr>
            <p:cNvSpPr>
              <a:spLocks noChangeAspect="1"/>
            </p:cNvSpPr>
            <p:nvPr/>
          </p:nvSpPr>
          <p:spPr>
            <a:xfrm>
              <a:off x="3400803" y="316375"/>
              <a:ext cx="5084064" cy="5084064"/>
            </a:xfrm>
            <a:prstGeom prst="pie">
              <a:avLst>
                <a:gd name="adj1" fmla="val 10800000"/>
                <a:gd name="adj2" fmla="val 26671"/>
              </a:avLst>
            </a:prstGeom>
            <a:solidFill>
              <a:schemeClr val="accent4">
                <a:lumMod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47" name="Pie 46">
              <a:extLst>
                <a:ext uri="{FF2B5EF4-FFF2-40B4-BE49-F238E27FC236}">
                  <a16:creationId xmlns:a16="http://schemas.microsoft.com/office/drawing/2014/main" id="{CF4BB89B-76C0-1045-86B4-E6FD5F1ACD3C}"/>
                </a:ext>
              </a:extLst>
            </p:cNvPr>
            <p:cNvSpPr>
              <a:spLocks noChangeAspect="1"/>
            </p:cNvSpPr>
            <p:nvPr/>
          </p:nvSpPr>
          <p:spPr>
            <a:xfrm>
              <a:off x="3400803" y="316375"/>
              <a:ext cx="5084064" cy="5084064"/>
            </a:xfrm>
            <a:prstGeom prst="pie">
              <a:avLst>
                <a:gd name="adj1" fmla="val 16194474"/>
                <a:gd name="adj2" fmla="val 11555"/>
              </a:avLst>
            </a:prstGeom>
            <a:solidFill>
              <a:schemeClr val="accent3">
                <a:lumMod val="75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Pie 49">
              <a:extLst>
                <a:ext uri="{FF2B5EF4-FFF2-40B4-BE49-F238E27FC236}">
                  <a16:creationId xmlns:a16="http://schemas.microsoft.com/office/drawing/2014/main" id="{76D93F62-FEAC-5148-9ABF-7E44DDA429B4}"/>
                </a:ext>
              </a:extLst>
            </p:cNvPr>
            <p:cNvSpPr>
              <a:spLocks noChangeAspect="1"/>
            </p:cNvSpPr>
            <p:nvPr/>
          </p:nvSpPr>
          <p:spPr>
            <a:xfrm>
              <a:off x="3400803" y="316375"/>
              <a:ext cx="5084064" cy="5084064"/>
            </a:xfrm>
            <a:prstGeom prst="pie">
              <a:avLst>
                <a:gd name="adj1" fmla="val 21596296"/>
                <a:gd name="adj2" fmla="val 5395556"/>
              </a:avLst>
            </a:prstGeom>
            <a:solidFill>
              <a:schemeClr val="accent5"/>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B41D1AA-B2CE-3447-8628-9C320E605951}"/>
                </a:ext>
              </a:extLst>
            </p:cNvPr>
            <p:cNvSpPr/>
            <p:nvPr/>
          </p:nvSpPr>
          <p:spPr>
            <a:xfrm>
              <a:off x="4813712" y="1729284"/>
              <a:ext cx="2258247" cy="2258247"/>
            </a:xfrm>
            <a:prstGeom prst="ellipse">
              <a:avLst/>
            </a:prstGeom>
            <a:solidFill>
              <a:schemeClr val="accent1">
                <a:alpha val="38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5A362063-976B-954D-8AF2-73721B30E843}"/>
                </a:ext>
              </a:extLst>
            </p:cNvPr>
            <p:cNvGrpSpPr/>
            <p:nvPr/>
          </p:nvGrpSpPr>
          <p:grpSpPr>
            <a:xfrm rot="21397274">
              <a:off x="3768542" y="1358814"/>
              <a:ext cx="2266299" cy="913544"/>
              <a:chOff x="3973371" y="2177804"/>
              <a:chExt cx="2266299" cy="913544"/>
            </a:xfrm>
          </p:grpSpPr>
          <p:sp>
            <p:nvSpPr>
              <p:cNvPr id="28" name="TextBox 27">
                <a:extLst>
                  <a:ext uri="{FF2B5EF4-FFF2-40B4-BE49-F238E27FC236}">
                    <a16:creationId xmlns:a16="http://schemas.microsoft.com/office/drawing/2014/main" id="{EA1AFC10-6D59-C342-835B-EEF4015EFC4B}"/>
                  </a:ext>
                </a:extLst>
              </p:cNvPr>
              <p:cNvSpPr txBox="1"/>
              <p:nvPr/>
            </p:nvSpPr>
            <p:spPr>
              <a:xfrm rot="19285607">
                <a:off x="3973371" y="2177804"/>
                <a:ext cx="2084738" cy="683904"/>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Prometo Medium"/>
                    <a:cs typeface="Calibri"/>
                  </a:rPr>
                  <a:t>STANDARDS</a:t>
                </a:r>
                <a:endParaRPr kumimoji="0" lang="en-US" sz="2200" b="0" i="0" u="none" strike="noStrike" kern="1200" cap="none" spc="0" normalizeH="0" baseline="0" noProof="0" dirty="0">
                  <a:ln>
                    <a:noFill/>
                  </a:ln>
                  <a:solidFill>
                    <a:srgbClr val="FFFFFF"/>
                  </a:solidFill>
                  <a:effectLst/>
                  <a:uLnTx/>
                  <a:uFillTx/>
                  <a:latin typeface="Prometo Medium"/>
                </a:endParaRPr>
              </a:p>
            </p:txBody>
          </p:sp>
          <p:sp>
            <p:nvSpPr>
              <p:cNvPr id="29" name="TextBox 28">
                <a:extLst>
                  <a:ext uri="{FF2B5EF4-FFF2-40B4-BE49-F238E27FC236}">
                    <a16:creationId xmlns:a16="http://schemas.microsoft.com/office/drawing/2014/main" id="{C1C5F9B8-B4DD-354E-B8DD-3B49FEB3B7B5}"/>
                  </a:ext>
                </a:extLst>
              </p:cNvPr>
              <p:cNvSpPr txBox="1"/>
              <p:nvPr/>
            </p:nvSpPr>
            <p:spPr>
              <a:xfrm rot="19250678">
                <a:off x="4154932" y="2407444"/>
                <a:ext cx="2084738" cy="683904"/>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Prometo Medium"/>
                    <a:cs typeface="Calibri"/>
                  </a:rPr>
                  <a:t>AND DATA</a:t>
                </a:r>
                <a:endParaRPr kumimoji="0" lang="en-US" sz="2200" b="0" i="0" u="none" strike="noStrike" kern="1200" cap="none" spc="0" normalizeH="0" baseline="0" noProof="0" dirty="0">
                  <a:ln>
                    <a:noFill/>
                  </a:ln>
                  <a:solidFill>
                    <a:srgbClr val="FFFFFF"/>
                  </a:solidFill>
                  <a:effectLst/>
                  <a:uLnTx/>
                  <a:uFillTx/>
                  <a:latin typeface="Prometo Medium"/>
                </a:endParaRPr>
              </a:p>
            </p:txBody>
          </p:sp>
        </p:grpSp>
        <p:sp>
          <p:nvSpPr>
            <p:cNvPr id="30" name="TextBox 29">
              <a:extLst>
                <a:ext uri="{FF2B5EF4-FFF2-40B4-BE49-F238E27FC236}">
                  <a16:creationId xmlns:a16="http://schemas.microsoft.com/office/drawing/2014/main" id="{E90B1A8B-C516-5347-858E-F7B311F120F4}"/>
                </a:ext>
              </a:extLst>
            </p:cNvPr>
            <p:cNvSpPr txBox="1"/>
            <p:nvPr/>
          </p:nvSpPr>
          <p:spPr>
            <a:xfrm rot="2264363">
              <a:off x="5921021" y="1493608"/>
              <a:ext cx="2084738" cy="683904"/>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meto Medium"/>
                  <a:cs typeface="Calibri"/>
                </a:rPr>
                <a:t>POLICY</a:t>
              </a:r>
              <a:endParaRPr kumimoji="0" lang="en-US" sz="2400" b="0" i="0" u="none" strike="noStrike" kern="1200" cap="none" spc="0" normalizeH="0" baseline="0" noProof="0" dirty="0">
                <a:ln>
                  <a:noFill/>
                </a:ln>
                <a:solidFill>
                  <a:srgbClr val="FFFFFF"/>
                </a:solidFill>
                <a:effectLst/>
                <a:uLnTx/>
                <a:uFillTx/>
                <a:latin typeface="Prometo Medium"/>
              </a:endParaRPr>
            </a:p>
          </p:txBody>
        </p:sp>
        <p:sp>
          <p:nvSpPr>
            <p:cNvPr id="32" name="TextBox 31">
              <a:extLst>
                <a:ext uri="{FF2B5EF4-FFF2-40B4-BE49-F238E27FC236}">
                  <a16:creationId xmlns:a16="http://schemas.microsoft.com/office/drawing/2014/main" id="{B7816EE6-4678-8148-ACDF-09468CC1041E}"/>
                </a:ext>
              </a:extLst>
            </p:cNvPr>
            <p:cNvSpPr txBox="1"/>
            <p:nvPr/>
          </p:nvSpPr>
          <p:spPr>
            <a:xfrm rot="18819222">
              <a:off x="5104566" y="3060901"/>
              <a:ext cx="3368728" cy="1311184"/>
            </a:xfrm>
            <a:prstGeom prst="rect">
              <a:avLst/>
            </a:prstGeom>
            <a:noFill/>
          </p:spPr>
          <p:txBody>
            <a:bodyPr wrap="none" rtlCol="0" anchor="t">
              <a:prstTxWarp prst="textArchDown">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Prometo Medium"/>
                  <a:cs typeface="Calibri"/>
                </a:rPr>
                <a:t>IMPLEMENTATION</a:t>
              </a:r>
            </a:p>
          </p:txBody>
        </p:sp>
        <p:sp>
          <p:nvSpPr>
            <p:cNvPr id="46" name="Oval 45">
              <a:extLst>
                <a:ext uri="{FF2B5EF4-FFF2-40B4-BE49-F238E27FC236}">
                  <a16:creationId xmlns:a16="http://schemas.microsoft.com/office/drawing/2014/main" id="{65EAAAE6-A355-FB40-9636-8B0565EA7550}"/>
                </a:ext>
              </a:extLst>
            </p:cNvPr>
            <p:cNvSpPr>
              <a:spLocks/>
            </p:cNvSpPr>
            <p:nvPr/>
          </p:nvSpPr>
          <p:spPr>
            <a:xfrm>
              <a:off x="3378644" y="292813"/>
              <a:ext cx="5122746" cy="5122746"/>
            </a:xfrm>
            <a:prstGeom prst="ellipse">
              <a:avLst/>
            </a:prstGeom>
            <a:noFill/>
            <a:ln w="38100" cap="rnd">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B3F3970C-2408-3B45-B4F7-F72BA1EE4A9F}"/>
                </a:ext>
              </a:extLst>
            </p:cNvPr>
            <p:cNvCxnSpPr>
              <a:cxnSpLocks/>
              <a:stCxn id="46" idx="0"/>
              <a:endCxn id="46" idx="4"/>
            </p:cNvCxnSpPr>
            <p:nvPr/>
          </p:nvCxnSpPr>
          <p:spPr>
            <a:xfrm>
              <a:off x="5940017" y="292813"/>
              <a:ext cx="0" cy="5122746"/>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2EF1400-6975-F04D-9BD6-056A6D591D22}"/>
                </a:ext>
              </a:extLst>
            </p:cNvPr>
            <p:cNvCxnSpPr>
              <a:cxnSpLocks/>
              <a:stCxn id="49" idx="2"/>
              <a:endCxn id="50" idx="0"/>
            </p:cNvCxnSpPr>
            <p:nvPr/>
          </p:nvCxnSpPr>
          <p:spPr>
            <a:xfrm>
              <a:off x="3400803" y="2858407"/>
              <a:ext cx="5084064"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D807DF2-C106-7A44-8581-39B75D1B10D3}"/>
                </a:ext>
              </a:extLst>
            </p:cNvPr>
            <p:cNvSpPr/>
            <p:nvPr/>
          </p:nvSpPr>
          <p:spPr>
            <a:xfrm>
              <a:off x="5018120" y="1933692"/>
              <a:ext cx="1849430" cy="1849430"/>
            </a:xfrm>
            <a:prstGeom prst="ellipse">
              <a:avLst/>
            </a:prstGeom>
            <a:solidFill>
              <a:schemeClr val="bg1"/>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698791F-F969-8F4F-9B81-D0A8F2F2C990}"/>
                </a:ext>
              </a:extLst>
            </p:cNvPr>
            <p:cNvSpPr/>
            <p:nvPr/>
          </p:nvSpPr>
          <p:spPr>
            <a:xfrm>
              <a:off x="4879221" y="2143222"/>
              <a:ext cx="2160707" cy="1421928"/>
            </a:xfrm>
            <a:prstGeom prst="rect">
              <a:avLst/>
            </a:prstGeom>
          </p:spPr>
          <p:txBody>
            <a:bodyPr wrap="square">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lang="en-US" sz="2400" b="1" dirty="0">
                  <a:solidFill>
                    <a:srgbClr val="1E3A72"/>
                  </a:solidFill>
                  <a:latin typeface="Prometo Medium"/>
                </a:rPr>
                <a:t>Care Continuum</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3A72"/>
                  </a:solidFill>
                  <a:effectLst/>
                  <a:uLnTx/>
                  <a:uFillTx/>
                  <a:latin typeface="Prometo Medium"/>
                </a:rPr>
                <a:t>&amp;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3A72"/>
                  </a:solidFill>
                  <a:effectLst/>
                  <a:uLnTx/>
                  <a:uFillTx/>
                  <a:latin typeface="Prometo Medium"/>
                </a:rPr>
                <a:t>Health IT</a:t>
              </a:r>
            </a:p>
          </p:txBody>
        </p:sp>
        <p:sp>
          <p:nvSpPr>
            <p:cNvPr id="52" name="TextBox 51">
              <a:extLst>
                <a:ext uri="{FF2B5EF4-FFF2-40B4-BE49-F238E27FC236}">
                  <a16:creationId xmlns:a16="http://schemas.microsoft.com/office/drawing/2014/main" id="{430F3961-0794-7E47-B9D2-68F82CF7AB6C}"/>
                </a:ext>
              </a:extLst>
            </p:cNvPr>
            <p:cNvSpPr txBox="1"/>
            <p:nvPr/>
          </p:nvSpPr>
          <p:spPr>
            <a:xfrm rot="2673047">
              <a:off x="3498478" y="2836937"/>
              <a:ext cx="3368728" cy="1598874"/>
            </a:xfrm>
            <a:prstGeom prst="rect">
              <a:avLst/>
            </a:prstGeom>
            <a:noFill/>
          </p:spPr>
          <p:txBody>
            <a:bodyPr wrap="none" rtlCol="0" anchor="t">
              <a:prstTxWarp prst="textArchDown">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Prometo Medium"/>
                  <a:cs typeface="Calibri"/>
                </a:rPr>
                <a:t>INFRASTRUCTURE</a:t>
              </a:r>
            </a:p>
          </p:txBody>
        </p:sp>
      </p:grpSp>
    </p:spTree>
    <p:extLst>
      <p:ext uri="{BB962C8B-B14F-4D97-AF65-F5344CB8AC3E}">
        <p14:creationId xmlns:p14="http://schemas.microsoft.com/office/powerpoint/2010/main" val="420989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3F7B-D88D-42A6-95EF-CA6373275338}"/>
              </a:ext>
            </a:extLst>
          </p:cNvPr>
          <p:cNvSpPr>
            <a:spLocks noGrp="1"/>
          </p:cNvSpPr>
          <p:nvPr>
            <p:ph type="title"/>
          </p:nvPr>
        </p:nvSpPr>
        <p:spPr/>
        <p:txBody>
          <a:bodyPr/>
          <a:lstStyle/>
          <a:p>
            <a:r>
              <a:rPr lang="en-US" dirty="0">
                <a:latin typeface="Prometo Medium" panose="020B0704030203060203"/>
                <a:cs typeface="Arial"/>
              </a:rPr>
              <a:t>ONC SDOH Focus Areas </a:t>
            </a:r>
            <a:endParaRPr lang="en-US" dirty="0">
              <a:latin typeface="Prometo Medium" panose="020B0704030203060203"/>
            </a:endParaRPr>
          </a:p>
        </p:txBody>
      </p:sp>
      <p:sp>
        <p:nvSpPr>
          <p:cNvPr id="4" name="Slide Number Placeholder 3">
            <a:extLst>
              <a:ext uri="{FF2B5EF4-FFF2-40B4-BE49-F238E27FC236}">
                <a16:creationId xmlns:a16="http://schemas.microsoft.com/office/drawing/2014/main" id="{B9C9EA3D-7A17-46AE-94EF-C639A6E6D913}"/>
              </a:ext>
            </a:extLst>
          </p:cNvPr>
          <p:cNvSpPr>
            <a:spLocks noGrp="1"/>
          </p:cNvSpPr>
          <p:nvPr>
            <p:ph type="sldNum" sz="quarter" idx="12"/>
          </p:nvPr>
        </p:nvSpPr>
        <p:spPr/>
        <p:txBody>
          <a:bodyPr/>
          <a:lstStyle/>
          <a:p>
            <a:fld id="{2F8AF2E6-64A8-0F46-AF27-0A96D82A033B}" type="slidenum">
              <a:rPr lang="en-US" smtClean="0"/>
              <a:pPr/>
              <a:t>15</a:t>
            </a:fld>
            <a:endParaRPr lang="en-US" dirty="0"/>
          </a:p>
        </p:txBody>
      </p:sp>
      <p:pic>
        <p:nvPicPr>
          <p:cNvPr id="5" name="Picture 2">
            <a:extLst>
              <a:ext uri="{FF2B5EF4-FFF2-40B4-BE49-F238E27FC236}">
                <a16:creationId xmlns:a16="http://schemas.microsoft.com/office/drawing/2014/main" id="{4D8DF44C-7515-467A-B2D0-075836B17C79}"/>
              </a:ext>
            </a:extLst>
          </p:cNvPr>
          <p:cNvPicPr>
            <a:picLocks noGrp="1" noChangeAspect="1"/>
          </p:cNvPicPr>
          <p:nvPr>
            <p:ph idx="1"/>
          </p:nvPr>
        </p:nvPicPr>
        <p:blipFill>
          <a:blip r:embed="rId2"/>
          <a:stretch>
            <a:fillRect/>
          </a:stretch>
        </p:blipFill>
        <p:spPr>
          <a:xfrm>
            <a:off x="1411549" y="1857914"/>
            <a:ext cx="8978404" cy="4050804"/>
          </a:xfrm>
          <a:prstGeom prst="rect">
            <a:avLst/>
          </a:prstGeom>
        </p:spPr>
      </p:pic>
    </p:spTree>
    <p:extLst>
      <p:ext uri="{BB962C8B-B14F-4D97-AF65-F5344CB8AC3E}">
        <p14:creationId xmlns:p14="http://schemas.microsoft.com/office/powerpoint/2010/main" val="994487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1480-38C8-42FA-85C5-DF6970CF2049}"/>
              </a:ext>
            </a:extLst>
          </p:cNvPr>
          <p:cNvSpPr>
            <a:spLocks noGrp="1"/>
          </p:cNvSpPr>
          <p:nvPr>
            <p:ph type="title"/>
          </p:nvPr>
        </p:nvSpPr>
        <p:spPr/>
        <p:txBody>
          <a:bodyPr/>
          <a:lstStyle/>
          <a:p>
            <a:r>
              <a:rPr lang="en-US" i="1" dirty="0"/>
              <a:t>What if…..?</a:t>
            </a:r>
            <a:endParaRPr lang="en-US" dirty="0"/>
          </a:p>
        </p:txBody>
      </p:sp>
      <p:sp>
        <p:nvSpPr>
          <p:cNvPr id="3" name="Content Placeholder 2">
            <a:extLst>
              <a:ext uri="{FF2B5EF4-FFF2-40B4-BE49-F238E27FC236}">
                <a16:creationId xmlns:a16="http://schemas.microsoft.com/office/drawing/2014/main" id="{CDDD4860-2D60-4FCB-BCE3-9C55DF716656}"/>
              </a:ext>
            </a:extLst>
          </p:cNvPr>
          <p:cNvSpPr>
            <a:spLocks noGrp="1"/>
          </p:cNvSpPr>
          <p:nvPr>
            <p:ph idx="1"/>
          </p:nvPr>
        </p:nvSpPr>
        <p:spPr>
          <a:xfrm>
            <a:off x="854699" y="2017945"/>
            <a:ext cx="10002691" cy="3761417"/>
          </a:xfrm>
        </p:spPr>
        <p:txBody>
          <a:bodyPr>
            <a:normAutofit fontScale="92500"/>
          </a:bodyPr>
          <a:lstStyle/>
          <a:p>
            <a:pPr marL="0" indent="0">
              <a:buNone/>
            </a:pPr>
            <a:r>
              <a:rPr lang="en-US" sz="1600" i="1" dirty="0"/>
              <a:t>Imagine if….</a:t>
            </a:r>
          </a:p>
          <a:p>
            <a:r>
              <a:rPr lang="en-US" sz="1600" b="0" dirty="0"/>
              <a:t>Data captured at any point of care was structured and could be shared and reused by other service providers across community, state, and federal programs informing multiple patient care activities</a:t>
            </a:r>
          </a:p>
          <a:p>
            <a:r>
              <a:rPr lang="en-US" sz="1600" b="0" dirty="0"/>
              <a:t>Telehealth and social determinant of health data sources could be leveraged and integrated with other data sets to provide more insights on improved outcomes and program effectiveness</a:t>
            </a:r>
          </a:p>
          <a:p>
            <a:r>
              <a:rPr lang="en-US" sz="1600" b="0" dirty="0"/>
              <a:t>There were no obstacles for consumers in access to technology for virtual visits or for their health records </a:t>
            </a:r>
          </a:p>
          <a:p>
            <a:r>
              <a:rPr lang="en-US" sz="1600" b="0" dirty="0"/>
              <a:t>Every community was fully resourced with sufficient infrastructure/technology</a:t>
            </a:r>
          </a:p>
          <a:p>
            <a:r>
              <a:rPr lang="en-US" sz="1600" b="0" dirty="0"/>
              <a:t>Health and human services was fully integrated for holistic and equitable health and care</a:t>
            </a:r>
          </a:p>
        </p:txBody>
      </p:sp>
      <p:sp>
        <p:nvSpPr>
          <p:cNvPr id="4" name="Slide Number Placeholder 3">
            <a:extLst>
              <a:ext uri="{FF2B5EF4-FFF2-40B4-BE49-F238E27FC236}">
                <a16:creationId xmlns:a16="http://schemas.microsoft.com/office/drawing/2014/main" id="{C56CE1C0-19A0-4453-BD5B-207F3FC37BF6}"/>
              </a:ext>
            </a:extLst>
          </p:cNvPr>
          <p:cNvSpPr>
            <a:spLocks noGrp="1"/>
          </p:cNvSpPr>
          <p:nvPr>
            <p:ph type="sldNum" sz="quarter" idx="12"/>
          </p:nvPr>
        </p:nvSpPr>
        <p:spPr/>
        <p:txBody>
          <a:bodyPr/>
          <a:lstStyle/>
          <a:p>
            <a:fld id="{2F8AF2E6-64A8-0F46-AF27-0A96D82A033B}" type="slidenum">
              <a:rPr lang="en-US" smtClean="0"/>
              <a:pPr/>
              <a:t>16</a:t>
            </a:fld>
            <a:endParaRPr lang="en-US" dirty="0"/>
          </a:p>
        </p:txBody>
      </p:sp>
    </p:spTree>
    <p:extLst>
      <p:ext uri="{BB962C8B-B14F-4D97-AF65-F5344CB8AC3E}">
        <p14:creationId xmlns:p14="http://schemas.microsoft.com/office/powerpoint/2010/main" val="325238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7A90-06F6-4335-A305-2F244CDBF2D0}"/>
              </a:ext>
            </a:extLst>
          </p:cNvPr>
          <p:cNvSpPr>
            <a:spLocks noGrp="1"/>
          </p:cNvSpPr>
          <p:nvPr>
            <p:ph type="title"/>
          </p:nvPr>
        </p:nvSpPr>
        <p:spPr>
          <a:xfrm>
            <a:off x="854699" y="905344"/>
            <a:ext cx="10242388" cy="1028700"/>
          </a:xfrm>
        </p:spPr>
        <p:txBody>
          <a:bodyPr/>
          <a:lstStyle/>
          <a:p>
            <a:pPr>
              <a:lnSpc>
                <a:spcPct val="100000"/>
              </a:lnSpc>
            </a:pPr>
            <a:r>
              <a:rPr lang="en-US" sz="3400" dirty="0"/>
              <a:t>ONC Health IT SDOH Framework &amp; State Equity Barriers</a:t>
            </a:r>
            <a:br>
              <a:rPr lang="en-US" dirty="0"/>
            </a:br>
            <a:r>
              <a:rPr lang="en-US" sz="1800" dirty="0" err="1">
                <a:solidFill>
                  <a:srgbClr val="000000"/>
                </a:solidFill>
                <a:latin typeface="+mn-lt"/>
              </a:rPr>
              <a:t>Barriers</a:t>
            </a:r>
            <a:r>
              <a:rPr lang="en-US" sz="1800" dirty="0">
                <a:solidFill>
                  <a:srgbClr val="000000"/>
                </a:solidFill>
                <a:latin typeface="+mn-lt"/>
              </a:rPr>
              <a:t> to health equity consist of institutional, structural, political, financial, and analytical challenges. Examples of state specific challenges and health IT opportunities include:</a:t>
            </a:r>
            <a:br>
              <a:rPr lang="en-US" sz="1800" dirty="0">
                <a:solidFill>
                  <a:srgbClr val="000000"/>
                </a:solidFill>
                <a:latin typeface="+mn-lt"/>
              </a:rPr>
            </a:br>
            <a:endParaRPr lang="en-US" dirty="0">
              <a:latin typeface="+mn-lt"/>
            </a:endParaRPr>
          </a:p>
        </p:txBody>
      </p:sp>
      <p:sp>
        <p:nvSpPr>
          <p:cNvPr id="3" name="Content Placeholder 2">
            <a:extLst>
              <a:ext uri="{FF2B5EF4-FFF2-40B4-BE49-F238E27FC236}">
                <a16:creationId xmlns:a16="http://schemas.microsoft.com/office/drawing/2014/main" id="{D93D60BC-958B-4641-ABED-15471439BEE1}"/>
              </a:ext>
            </a:extLst>
          </p:cNvPr>
          <p:cNvSpPr>
            <a:spLocks noGrp="1"/>
          </p:cNvSpPr>
          <p:nvPr>
            <p:ph idx="1"/>
          </p:nvPr>
        </p:nvSpPr>
        <p:spPr>
          <a:xfrm>
            <a:off x="854699" y="2435196"/>
            <a:ext cx="9833429" cy="3429000"/>
          </a:xfrm>
        </p:spPr>
        <p:txBody>
          <a:bodyPr/>
          <a:lstStyle/>
          <a:p>
            <a:endParaRPr lang="en-US" dirty="0"/>
          </a:p>
        </p:txBody>
      </p:sp>
      <p:sp>
        <p:nvSpPr>
          <p:cNvPr id="4" name="Slide Number Placeholder 3">
            <a:extLst>
              <a:ext uri="{FF2B5EF4-FFF2-40B4-BE49-F238E27FC236}">
                <a16:creationId xmlns:a16="http://schemas.microsoft.com/office/drawing/2014/main" id="{73B3B444-3CFD-42EE-9DF8-D00470510089}"/>
              </a:ext>
            </a:extLst>
          </p:cNvPr>
          <p:cNvSpPr>
            <a:spLocks noGrp="1"/>
          </p:cNvSpPr>
          <p:nvPr>
            <p:ph type="sldNum" sz="quarter" idx="12"/>
          </p:nvPr>
        </p:nvSpPr>
        <p:spPr/>
        <p:txBody>
          <a:bodyPr/>
          <a:lstStyle/>
          <a:p>
            <a:fld id="{2F8AF2E6-64A8-0F46-AF27-0A96D82A033B}" type="slidenum">
              <a:rPr lang="en-US" smtClean="0"/>
              <a:pPr/>
              <a:t>17</a:t>
            </a:fld>
            <a:endParaRPr lang="en-US" dirty="0"/>
          </a:p>
        </p:txBody>
      </p:sp>
      <p:graphicFrame>
        <p:nvGraphicFramePr>
          <p:cNvPr id="5" name="Table 4">
            <a:extLst>
              <a:ext uri="{FF2B5EF4-FFF2-40B4-BE49-F238E27FC236}">
                <a16:creationId xmlns:a16="http://schemas.microsoft.com/office/drawing/2014/main" id="{357AB024-7DD4-4C12-9790-CAE4D34A8185}"/>
              </a:ext>
            </a:extLst>
          </p:cNvPr>
          <p:cNvGraphicFramePr>
            <a:graphicFrameLocks noGrp="1"/>
          </p:cNvGraphicFramePr>
          <p:nvPr>
            <p:extLst>
              <p:ext uri="{D42A27DB-BD31-4B8C-83A1-F6EECF244321}">
                <p14:modId xmlns:p14="http://schemas.microsoft.com/office/powerpoint/2010/main" val="4228465739"/>
              </p:ext>
            </p:extLst>
          </p:nvPr>
        </p:nvGraphicFramePr>
        <p:xfrm>
          <a:off x="854699" y="2112903"/>
          <a:ext cx="9833429" cy="4073585"/>
        </p:xfrm>
        <a:graphic>
          <a:graphicData uri="http://schemas.openxmlformats.org/drawingml/2006/table">
            <a:tbl>
              <a:tblPr firstRow="1" firstCol="1" bandRow="1">
                <a:tableStyleId>{B301B821-A1FF-4177-AEE7-76D212191A09}</a:tableStyleId>
              </a:tblPr>
              <a:tblGrid>
                <a:gridCol w="1836037">
                  <a:extLst>
                    <a:ext uri="{9D8B030D-6E8A-4147-A177-3AD203B41FA5}">
                      <a16:colId xmlns:a16="http://schemas.microsoft.com/office/drawing/2014/main" val="3825717478"/>
                    </a:ext>
                  </a:extLst>
                </a:gridCol>
                <a:gridCol w="3121176">
                  <a:extLst>
                    <a:ext uri="{9D8B030D-6E8A-4147-A177-3AD203B41FA5}">
                      <a16:colId xmlns:a16="http://schemas.microsoft.com/office/drawing/2014/main" val="4055321199"/>
                    </a:ext>
                  </a:extLst>
                </a:gridCol>
                <a:gridCol w="4876216">
                  <a:extLst>
                    <a:ext uri="{9D8B030D-6E8A-4147-A177-3AD203B41FA5}">
                      <a16:colId xmlns:a16="http://schemas.microsoft.com/office/drawing/2014/main" val="839968918"/>
                    </a:ext>
                  </a:extLst>
                </a:gridCol>
              </a:tblGrid>
              <a:tr h="430138">
                <a:tc>
                  <a:txBody>
                    <a:bodyPr/>
                    <a:lstStyle/>
                    <a:p>
                      <a:pPr marL="0" marR="0" algn="l">
                        <a:lnSpc>
                          <a:spcPct val="107000"/>
                        </a:lnSpc>
                        <a:spcBef>
                          <a:spcPts val="0"/>
                        </a:spcBef>
                        <a:spcAft>
                          <a:spcPts val="0"/>
                        </a:spcAft>
                      </a:pPr>
                      <a:r>
                        <a:rPr lang="en-US" sz="1400" dirty="0">
                          <a:effectLst/>
                        </a:rPr>
                        <a:t>Health Equity Barrier*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a:effectLst/>
                        </a:rPr>
                        <a:t>State Health Equity Challenge*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Health IT Opportunity</a:t>
                      </a:r>
                    </a:p>
                    <a:p>
                      <a:pPr marL="0" marR="0" algn="l">
                        <a:lnSpc>
                          <a:spcPct val="107000"/>
                        </a:lnSpc>
                        <a:spcBef>
                          <a:spcPts val="0"/>
                        </a:spcBef>
                        <a:spcAft>
                          <a:spcPts val="0"/>
                        </a:spcAft>
                      </a:pPr>
                      <a:r>
                        <a:rPr lang="en-US" sz="1400" dirty="0">
                          <a:effectLst/>
                        </a:rPr>
                        <a:t>(Standards, Policy, Infrastructure,</a:t>
                      </a:r>
                      <a:r>
                        <a:rPr lang="en-US" sz="1400" baseline="0" dirty="0">
                          <a:effectLst/>
                        </a:rPr>
                        <a:t> Implementation)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56402617"/>
                  </a:ext>
                </a:extLst>
              </a:tr>
              <a:tr h="758346">
                <a:tc>
                  <a:txBody>
                    <a:bodyPr/>
                    <a:lstStyle/>
                    <a:p>
                      <a:pPr marL="0" marR="0" algn="l">
                        <a:lnSpc>
                          <a:spcPct val="107000"/>
                        </a:lnSpc>
                        <a:spcBef>
                          <a:spcPts val="0"/>
                        </a:spcBef>
                        <a:spcAft>
                          <a:spcPts val="0"/>
                        </a:spcAft>
                      </a:pPr>
                      <a:r>
                        <a:rPr lang="en-US" sz="1400" dirty="0">
                          <a:effectLst/>
                        </a:rPr>
                        <a:t>Structural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Lack of agency coordination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a:effectLst/>
                        </a:rPr>
                        <a:t>Align, harmonize data standards and electronic capture, use, and exchange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31992886"/>
                  </a:ext>
                </a:extLst>
              </a:tr>
              <a:tr h="765811">
                <a:tc>
                  <a:txBody>
                    <a:bodyPr/>
                    <a:lstStyle/>
                    <a:p>
                      <a:pPr marL="0" marR="0" algn="l">
                        <a:lnSpc>
                          <a:spcPct val="107000"/>
                        </a:lnSpc>
                        <a:spcBef>
                          <a:spcPts val="0"/>
                        </a:spcBef>
                        <a:spcAft>
                          <a:spcPts val="0"/>
                        </a:spcAft>
                      </a:pPr>
                      <a:r>
                        <a:rPr lang="en-US" sz="1400" dirty="0">
                          <a:effectLst/>
                        </a:rPr>
                        <a:t>Institutional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Consumers of color face difficulty accessing social and health programs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Accessible, consumer facing technology for streamlined enrollment and adoption by trusted entities in community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75783837"/>
                  </a:ext>
                </a:extLst>
              </a:tr>
              <a:tr h="758346">
                <a:tc>
                  <a:txBody>
                    <a:bodyPr/>
                    <a:lstStyle/>
                    <a:p>
                      <a:pPr marL="0" marR="0" algn="l">
                        <a:lnSpc>
                          <a:spcPct val="107000"/>
                        </a:lnSpc>
                        <a:spcBef>
                          <a:spcPts val="0"/>
                        </a:spcBef>
                        <a:spcAft>
                          <a:spcPts val="0"/>
                        </a:spcAft>
                      </a:pPr>
                      <a:r>
                        <a:rPr lang="en-US" sz="1400">
                          <a:effectLst/>
                        </a:rPr>
                        <a:t>Political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Lack of political will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Data on health inequities is used for transparent reporting and accuracy on current state problems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10222107"/>
                  </a:ext>
                </a:extLst>
              </a:tr>
              <a:tr h="651042">
                <a:tc>
                  <a:txBody>
                    <a:bodyPr/>
                    <a:lstStyle/>
                    <a:p>
                      <a:pPr marL="0" marR="0" algn="l">
                        <a:lnSpc>
                          <a:spcPct val="107000"/>
                        </a:lnSpc>
                        <a:spcBef>
                          <a:spcPts val="0"/>
                        </a:spcBef>
                        <a:spcAft>
                          <a:spcPts val="0"/>
                        </a:spcAft>
                      </a:pPr>
                      <a:r>
                        <a:rPr lang="en-US" sz="1400">
                          <a:effectLst/>
                        </a:rPr>
                        <a:t>Financial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a:effectLst/>
                        </a:rPr>
                        <a:t>Lack of payments/market power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Health IT functions adopted to support value based, population health models incentivized for holistic health delivery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49544074"/>
                  </a:ext>
                </a:extLst>
              </a:tr>
              <a:tr h="651042">
                <a:tc>
                  <a:txBody>
                    <a:bodyPr/>
                    <a:lstStyle/>
                    <a:p>
                      <a:pPr marL="0" marR="0" algn="l">
                        <a:lnSpc>
                          <a:spcPct val="107000"/>
                        </a:lnSpc>
                        <a:spcBef>
                          <a:spcPts val="0"/>
                        </a:spcBef>
                        <a:spcAft>
                          <a:spcPts val="0"/>
                        </a:spcAft>
                      </a:pPr>
                      <a:r>
                        <a:rPr lang="en-US" sz="1400">
                          <a:effectLst/>
                        </a:rPr>
                        <a:t>Analytical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a:effectLst/>
                        </a:rPr>
                        <a:t>Inconsistent data collection and accuracy on race, language, disability, etc.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400" dirty="0">
                          <a:effectLst/>
                        </a:rPr>
                        <a:t>Adopt and use existing health IT standards; align and harmonize standards.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6969822"/>
                  </a:ext>
                </a:extLst>
              </a:tr>
            </a:tbl>
          </a:graphicData>
        </a:graphic>
      </p:graphicFrame>
      <p:sp>
        <p:nvSpPr>
          <p:cNvPr id="6" name="Content Placeholder 1">
            <a:extLst>
              <a:ext uri="{FF2B5EF4-FFF2-40B4-BE49-F238E27FC236}">
                <a16:creationId xmlns:a16="http://schemas.microsoft.com/office/drawing/2014/main" id="{9CA874EC-32FA-4851-A42D-5E7BA9C69BE9}"/>
              </a:ext>
            </a:extLst>
          </p:cNvPr>
          <p:cNvSpPr txBox="1">
            <a:spLocks/>
          </p:cNvSpPr>
          <p:nvPr/>
        </p:nvSpPr>
        <p:spPr>
          <a:xfrm>
            <a:off x="1961895" y="6351806"/>
            <a:ext cx="10601990" cy="261705"/>
          </a:xfrm>
          <a:prstGeom prst="rect">
            <a:avLst/>
          </a:prstGeom>
        </p:spPr>
        <p:txBody>
          <a:bodyPr>
            <a:normAutofit/>
          </a:bodyPr>
          <a:lstStyle>
            <a:lvl1pPr marL="228594" indent="-228594" algn="l" defTabSz="914377" rtl="0" eaLnBrk="1" latinLnBrk="0" hangingPunct="1">
              <a:lnSpc>
                <a:spcPct val="100000"/>
              </a:lnSpc>
              <a:spcBef>
                <a:spcPts val="22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3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rgbClr val="000000"/>
                </a:solidFill>
              </a:rPr>
              <a:t>*</a:t>
            </a:r>
            <a:r>
              <a:rPr lang="en-US" sz="1100" dirty="0"/>
              <a:t>https://www.manatt.com/Manatt/media/Documents/Articles/State-Strategies-for-Overcoming-Barriers-to-Advance-Health-Equity.pdf</a:t>
            </a:r>
          </a:p>
          <a:p>
            <a:pPr marL="0" indent="0">
              <a:buFont typeface="Arial" panose="020B0604020202020204" pitchFamily="34" charset="0"/>
              <a:buNone/>
            </a:pPr>
            <a:endParaRPr lang="en-US" sz="1600" dirty="0">
              <a:solidFill>
                <a:srgbClr val="000000"/>
              </a:solidFill>
            </a:endParaRPr>
          </a:p>
          <a:p>
            <a:pPr marL="0" indent="0">
              <a:buFont typeface="Arial" panose="020B0604020202020204" pitchFamily="34" charset="0"/>
              <a:buNone/>
            </a:pPr>
            <a:endParaRPr lang="en-US" dirty="0">
              <a:solidFill>
                <a:srgbClr val="000000"/>
              </a:solidFill>
            </a:endParaRPr>
          </a:p>
          <a:p>
            <a:endParaRPr lang="en-US" dirty="0"/>
          </a:p>
        </p:txBody>
      </p:sp>
    </p:spTree>
    <p:extLst>
      <p:ext uri="{BB962C8B-B14F-4D97-AF65-F5344CB8AC3E}">
        <p14:creationId xmlns:p14="http://schemas.microsoft.com/office/powerpoint/2010/main" val="2366976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41926-97EB-442A-849F-D7651DFC0BF5}"/>
              </a:ext>
            </a:extLst>
          </p:cNvPr>
          <p:cNvSpPr>
            <a:spLocks noGrp="1"/>
          </p:cNvSpPr>
          <p:nvPr>
            <p:ph type="title"/>
          </p:nvPr>
        </p:nvSpPr>
        <p:spPr/>
        <p:txBody>
          <a:bodyPr/>
          <a:lstStyle/>
          <a:p>
            <a:r>
              <a:rPr lang="en-US" dirty="0"/>
              <a:t>Closing the Technology Gap </a:t>
            </a:r>
            <a:r>
              <a:rPr lang="en-US" sz="2400" dirty="0"/>
              <a:t>(Federal Perspective)</a:t>
            </a:r>
            <a:endParaRPr lang="en-US" dirty="0"/>
          </a:p>
        </p:txBody>
      </p:sp>
      <p:sp>
        <p:nvSpPr>
          <p:cNvPr id="3" name="Content Placeholder 2">
            <a:extLst>
              <a:ext uri="{FF2B5EF4-FFF2-40B4-BE49-F238E27FC236}">
                <a16:creationId xmlns:a16="http://schemas.microsoft.com/office/drawing/2014/main" id="{74CF147A-37CD-48E0-853A-375A31F538B7}"/>
              </a:ext>
            </a:extLst>
          </p:cNvPr>
          <p:cNvSpPr>
            <a:spLocks noGrp="1"/>
          </p:cNvSpPr>
          <p:nvPr>
            <p:ph idx="1"/>
          </p:nvPr>
        </p:nvSpPr>
        <p:spPr/>
        <p:txBody>
          <a:bodyPr>
            <a:normAutofit fontScale="92500" lnSpcReduction="10000"/>
          </a:bodyPr>
          <a:lstStyle/>
          <a:p>
            <a:pPr marL="0" lvl="0" indent="0">
              <a:buNone/>
            </a:pPr>
            <a:r>
              <a:rPr lang="en-US" sz="2400" dirty="0"/>
              <a:t>Focus on closing the “technology gap” by investing in and leveraging existing health IT infrastructure to improve care and access:</a:t>
            </a:r>
          </a:p>
          <a:p>
            <a:pPr marL="800089" lvl="1" indent="-342900">
              <a:buFont typeface="+mj-lt"/>
              <a:buAutoNum type="arabicPeriod"/>
            </a:pPr>
            <a:r>
              <a:rPr lang="en-US" sz="2400" dirty="0"/>
              <a:t>adoption and implementation </a:t>
            </a:r>
          </a:p>
          <a:p>
            <a:pPr marL="800089" lvl="1" indent="-342900">
              <a:buFont typeface="+mj-lt"/>
              <a:buAutoNum type="arabicPeriod"/>
            </a:pPr>
            <a:r>
              <a:rPr lang="en-US" sz="2400" dirty="0"/>
              <a:t>ongoing maintenance </a:t>
            </a:r>
          </a:p>
          <a:p>
            <a:pPr marL="800089" lvl="1" indent="-342900">
              <a:buFont typeface="+mj-lt"/>
              <a:buAutoNum type="arabicPeriod"/>
            </a:pPr>
            <a:r>
              <a:rPr lang="en-US" sz="2400" dirty="0"/>
              <a:t>workforce development and training</a:t>
            </a:r>
          </a:p>
          <a:p>
            <a:pPr marL="0" indent="0">
              <a:buNone/>
            </a:pPr>
            <a:r>
              <a:rPr lang="en-US" sz="2400" dirty="0"/>
              <a:t>These investments should support interoperability: </a:t>
            </a:r>
          </a:p>
          <a:p>
            <a:pPr lvl="1">
              <a:buFont typeface="Wingdings" panose="05000000000000000000" pitchFamily="2" charset="2"/>
              <a:buChar char="ü"/>
            </a:pPr>
            <a:r>
              <a:rPr lang="en-US" sz="2400" dirty="0"/>
              <a:t>Leverage nationally recognized standards for data </a:t>
            </a:r>
          </a:p>
          <a:p>
            <a:pPr lvl="1">
              <a:buFont typeface="Wingdings" panose="05000000000000000000" pitchFamily="2" charset="2"/>
              <a:buChar char="ü"/>
            </a:pPr>
            <a:r>
              <a:rPr lang="en-US" sz="2400" dirty="0"/>
              <a:t>Align with HHS and federal programs</a:t>
            </a:r>
          </a:p>
          <a:p>
            <a:endParaRPr lang="en-US" dirty="0"/>
          </a:p>
        </p:txBody>
      </p:sp>
      <p:sp>
        <p:nvSpPr>
          <p:cNvPr id="4" name="Slide Number Placeholder 3">
            <a:extLst>
              <a:ext uri="{FF2B5EF4-FFF2-40B4-BE49-F238E27FC236}">
                <a16:creationId xmlns:a16="http://schemas.microsoft.com/office/drawing/2014/main" id="{DDC45837-80B5-4FF2-893E-4EAA3216CE51}"/>
              </a:ext>
            </a:extLst>
          </p:cNvPr>
          <p:cNvSpPr>
            <a:spLocks noGrp="1"/>
          </p:cNvSpPr>
          <p:nvPr>
            <p:ph type="sldNum" sz="quarter" idx="12"/>
          </p:nvPr>
        </p:nvSpPr>
        <p:spPr/>
        <p:txBody>
          <a:bodyPr/>
          <a:lstStyle/>
          <a:p>
            <a:fld id="{2F8AF2E6-64A8-0F46-AF27-0A96D82A033B}" type="slidenum">
              <a:rPr lang="en-US" smtClean="0"/>
              <a:pPr/>
              <a:t>18</a:t>
            </a:fld>
            <a:endParaRPr lang="en-US" dirty="0"/>
          </a:p>
        </p:txBody>
      </p:sp>
    </p:spTree>
    <p:extLst>
      <p:ext uri="{BB962C8B-B14F-4D97-AF65-F5344CB8AC3E}">
        <p14:creationId xmlns:p14="http://schemas.microsoft.com/office/powerpoint/2010/main" val="826872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C4F6-2B0C-430F-9759-57E3AFCE2569}"/>
              </a:ext>
            </a:extLst>
          </p:cNvPr>
          <p:cNvSpPr>
            <a:spLocks noGrp="1"/>
          </p:cNvSpPr>
          <p:nvPr>
            <p:ph type="title"/>
          </p:nvPr>
        </p:nvSpPr>
        <p:spPr/>
        <p:txBody>
          <a:bodyPr/>
          <a:lstStyle/>
          <a:p>
            <a:r>
              <a:rPr lang="en-US" dirty="0"/>
              <a:t>Closing SDOH Data Gaps in Health IT</a:t>
            </a:r>
          </a:p>
        </p:txBody>
      </p:sp>
      <p:sp>
        <p:nvSpPr>
          <p:cNvPr id="3" name="Content Placeholder 2">
            <a:extLst>
              <a:ext uri="{FF2B5EF4-FFF2-40B4-BE49-F238E27FC236}">
                <a16:creationId xmlns:a16="http://schemas.microsoft.com/office/drawing/2014/main" id="{38E74C38-7727-4981-87BD-ADAF990441A7}"/>
              </a:ext>
            </a:extLst>
          </p:cNvPr>
          <p:cNvSpPr>
            <a:spLocks noGrp="1"/>
          </p:cNvSpPr>
          <p:nvPr>
            <p:ph idx="1"/>
          </p:nvPr>
        </p:nvSpPr>
        <p:spPr>
          <a:xfrm>
            <a:off x="854699" y="2017945"/>
            <a:ext cx="10118101" cy="3867949"/>
          </a:xfrm>
        </p:spPr>
        <p:txBody>
          <a:bodyPr>
            <a:normAutofit fontScale="92500"/>
          </a:bodyPr>
          <a:lstStyle/>
          <a:p>
            <a:pPr lvl="0">
              <a:buClr>
                <a:srgbClr val="1E3A72"/>
              </a:buClr>
            </a:pPr>
            <a:r>
              <a:rPr lang="en-US" sz="1400" b="0" dirty="0">
                <a:solidFill>
                  <a:srgbClr val="000000"/>
                </a:solidFill>
              </a:rPr>
              <a:t>Gaps in available standardized social determinant of health and other relevant, non-clinical health data make it difficult to leverage available health IT to collect, share, and use it for individual, community health, research, activities to eliminate disparities, etc.</a:t>
            </a:r>
          </a:p>
          <a:p>
            <a:pPr lvl="0">
              <a:buClr>
                <a:srgbClr val="1E3A72"/>
              </a:buClr>
            </a:pPr>
            <a:r>
              <a:rPr lang="en-US" sz="1400" b="0" dirty="0">
                <a:solidFill>
                  <a:srgbClr val="000000"/>
                </a:solidFill>
              </a:rPr>
              <a:t>The Gravity Project is an ONC-supported, national public collaborative that develops consensus-based data standards to improve how the nation can use and share information on SDOH. </a:t>
            </a:r>
          </a:p>
          <a:p>
            <a:pPr lvl="0">
              <a:buClr>
                <a:srgbClr val="1E3A72"/>
              </a:buClr>
            </a:pPr>
            <a:r>
              <a:rPr lang="en-US" sz="1400" b="0" dirty="0"/>
              <a:t> The Gravity Project team has an established and refined process to gather, review, and adjudicate robust data definitions for SDOH data documentation across four identified clinical activities: screening, diagnosis, goal setting, and interventions. </a:t>
            </a:r>
          </a:p>
          <a:p>
            <a:pPr lvl="0">
              <a:buClr>
                <a:srgbClr val="1E3A72"/>
              </a:buClr>
            </a:pPr>
            <a:r>
              <a:rPr lang="en-US" sz="1400" b="0" dirty="0"/>
              <a:t>Federal and non-federal stakeholder opportunities exist to engage in SDOH terminology and standard piloting activities.</a:t>
            </a:r>
          </a:p>
          <a:p>
            <a:pPr lvl="0">
              <a:buClr>
                <a:srgbClr val="1E3A72"/>
              </a:buClr>
            </a:pPr>
            <a:r>
              <a:rPr lang="en-US" sz="1400" b="1" dirty="0"/>
              <a:t>CMS State Medicaid Director’s Letter (21-001) encourages states to review and participate in the Gravity Project and the ONC ISA.</a:t>
            </a:r>
          </a:p>
        </p:txBody>
      </p:sp>
      <p:sp>
        <p:nvSpPr>
          <p:cNvPr id="4" name="Slide Number Placeholder 3">
            <a:extLst>
              <a:ext uri="{FF2B5EF4-FFF2-40B4-BE49-F238E27FC236}">
                <a16:creationId xmlns:a16="http://schemas.microsoft.com/office/drawing/2014/main" id="{577F89A4-A067-46C8-9CBD-D8EA7E62165B}"/>
              </a:ext>
            </a:extLst>
          </p:cNvPr>
          <p:cNvSpPr>
            <a:spLocks noGrp="1"/>
          </p:cNvSpPr>
          <p:nvPr>
            <p:ph type="sldNum" sz="quarter" idx="12"/>
          </p:nvPr>
        </p:nvSpPr>
        <p:spPr/>
        <p:txBody>
          <a:bodyPr/>
          <a:lstStyle/>
          <a:p>
            <a:fld id="{2F8AF2E6-64A8-0F46-AF27-0A96D82A033B}" type="slidenum">
              <a:rPr lang="en-US" smtClean="0"/>
              <a:pPr/>
              <a:t>19</a:t>
            </a:fld>
            <a:endParaRPr lang="en-US" dirty="0"/>
          </a:p>
        </p:txBody>
      </p:sp>
    </p:spTree>
    <p:extLst>
      <p:ext uri="{BB962C8B-B14F-4D97-AF65-F5344CB8AC3E}">
        <p14:creationId xmlns:p14="http://schemas.microsoft.com/office/powerpoint/2010/main" val="67732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7084" t="516" r="43163" b="-516"/>
          <a:stretch/>
        </p:blipFill>
        <p:spPr/>
      </p:pic>
      <p:sp>
        <p:nvSpPr>
          <p:cNvPr id="7" name="TextBox 6"/>
          <p:cNvSpPr txBox="1"/>
          <p:nvPr/>
        </p:nvSpPr>
        <p:spPr>
          <a:xfrm>
            <a:off x="659952" y="2274910"/>
            <a:ext cx="5441515" cy="4228850"/>
          </a:xfrm>
          <a:prstGeom prst="rect">
            <a:avLst/>
          </a:prstGeom>
          <a:noFill/>
        </p:spPr>
        <p:txBody>
          <a:bodyPr wrap="square" lIns="0" rIns="0" rtlCol="0">
            <a:spAutoFit/>
          </a:bodyPr>
          <a:lstStyle/>
          <a:p>
            <a:pPr marR="0" lvl="0" algn="l" defTabSz="914330" rtl="0" eaLnBrk="1" fontAlgn="auto" latinLnBrk="0" hangingPunct="1">
              <a:lnSpc>
                <a:spcPct val="12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dirty="0">
                <a:solidFill>
                  <a:srgbClr val="000000">
                    <a:alpha val="70000"/>
                  </a:srgbClr>
                </a:solidFill>
                <a:latin typeface="Century Gothic" panose="020B0502020202020204" pitchFamily="34" charset="0"/>
              </a:rPr>
              <a:t>Comprised of nearly </a:t>
            </a:r>
            <a:r>
              <a:rPr lang="en-US" sz="1600" b="1" dirty="0">
                <a:solidFill>
                  <a:srgbClr val="000000">
                    <a:alpha val="70000"/>
                  </a:srgbClr>
                </a:solidFill>
                <a:latin typeface="Century Gothic" panose="020B0502020202020204" pitchFamily="34" charset="0"/>
              </a:rPr>
              <a:t>8,000 HIMSS members</a:t>
            </a:r>
          </a:p>
          <a:p>
            <a:pPr marR="0" lvl="0" algn="l" defTabSz="914330" rtl="0" eaLnBrk="1" fontAlgn="auto" latinLnBrk="0" hangingPunct="1">
              <a:lnSpc>
                <a:spcPct val="120000"/>
              </a:lnSpc>
              <a:spcBef>
                <a:spcPts val="0"/>
              </a:spcBef>
              <a:spcAft>
                <a:spcPts val="0"/>
              </a:spcAft>
              <a:buClrTx/>
              <a:buSzTx/>
              <a:tabLst/>
              <a:defRPr/>
            </a:pPr>
            <a:endParaRPr lang="en-US" sz="1600" dirty="0">
              <a:solidFill>
                <a:srgbClr val="000000">
                  <a:alpha val="70000"/>
                </a:srgbClr>
              </a:solidFill>
              <a:latin typeface="Century Gothic" panose="020B0502020202020204" pitchFamily="34" charset="0"/>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Connecting professionals committed to transforming health through standards-based interoperability and health information exchange</a:t>
            </a: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A dynamic community for sharing ideas, learning best practices and leveraging collaborative opportunities</a:t>
            </a: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defTabSz="914330">
              <a:lnSpc>
                <a:spcPct val="120000"/>
              </a:lnSpc>
              <a:defRPr/>
            </a:pPr>
            <a:r>
              <a:rPr lang="en-US" sz="1600" b="1" dirty="0">
                <a:solidFill>
                  <a:srgbClr val="000000">
                    <a:alpha val="70000"/>
                  </a:srgbClr>
                </a:solidFill>
                <a:latin typeface="Century Gothic" panose="020B0502020202020204" pitchFamily="34" charset="0"/>
                <a:hlinkClick r:id="rId3"/>
              </a:rPr>
              <a:t>https://www.himss.org/membership-participation/communities</a:t>
            </a:r>
            <a:r>
              <a:rPr lang="en-US" sz="1600" b="1" dirty="0">
                <a:solidFill>
                  <a:srgbClr val="000000">
                    <a:alpha val="70000"/>
                  </a:srgbClr>
                </a:solidFill>
                <a:latin typeface="Century Gothic" panose="020B0502020202020204" pitchFamily="34" charset="0"/>
              </a:rPr>
              <a:t> </a:t>
            </a: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R="0" lvl="0" algn="l" defTabSz="914330" rtl="0" eaLnBrk="1" fontAlgn="auto" latinLnBrk="0" hangingPunct="1">
              <a:lnSpc>
                <a:spcPct val="12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p:txBody>
      </p:sp>
      <p:sp>
        <p:nvSpPr>
          <p:cNvPr id="6" name="Oval 5"/>
          <p:cNvSpPr/>
          <p:nvPr/>
        </p:nvSpPr>
        <p:spPr>
          <a:xfrm>
            <a:off x="6004123" y="4578775"/>
            <a:ext cx="2307669" cy="2141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a:ln>
                  <a:noFill/>
                </a:ln>
                <a:solidFill>
                  <a:srgbClr val="FFFFFF"/>
                </a:solidFill>
                <a:effectLst/>
                <a:uLnTx/>
                <a:uFillTx/>
                <a:latin typeface="+mj-lt"/>
                <a:ea typeface="+mn-ea"/>
                <a:cs typeface="+mn-cs"/>
              </a:rPr>
              <a:t>Join Today</a:t>
            </a:r>
          </a:p>
        </p:txBody>
      </p:sp>
      <p:sp>
        <p:nvSpPr>
          <p:cNvPr id="5" name="TextBox 4"/>
          <p:cNvSpPr txBox="1"/>
          <p:nvPr/>
        </p:nvSpPr>
        <p:spPr>
          <a:xfrm>
            <a:off x="846074" y="540774"/>
            <a:ext cx="2251087"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846074" y="656804"/>
            <a:ext cx="5069272" cy="1028700"/>
          </a:xfrm>
        </p:spPr>
        <p:txBody>
          <a:bodyPr wrap="square"/>
          <a:lstStyle/>
          <a:p>
            <a:r>
              <a:rPr lang="en-US" b="1" dirty="0">
                <a:latin typeface="+mj-lt"/>
              </a:rPr>
              <a:t>HIMSS Interoperability &amp; Health Information Exchange Community</a:t>
            </a:r>
          </a:p>
        </p:txBody>
      </p:sp>
    </p:spTree>
    <p:extLst>
      <p:ext uri="{BB962C8B-B14F-4D97-AF65-F5344CB8AC3E}">
        <p14:creationId xmlns:p14="http://schemas.microsoft.com/office/powerpoint/2010/main" val="2241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EC77-3A0E-456A-80E5-6A9A6CE62907}"/>
              </a:ext>
            </a:extLst>
          </p:cNvPr>
          <p:cNvSpPr>
            <a:spLocks noGrp="1"/>
          </p:cNvSpPr>
          <p:nvPr>
            <p:ph type="title"/>
          </p:nvPr>
        </p:nvSpPr>
        <p:spPr/>
        <p:txBody>
          <a:bodyPr/>
          <a:lstStyle/>
          <a:p>
            <a:r>
              <a:rPr lang="en-US" dirty="0"/>
              <a:t>Closing Race/Ethnicity Data Gaps Using </a:t>
            </a:r>
            <a:r>
              <a:rPr lang="en-US" u="sng" dirty="0"/>
              <a:t>Existing</a:t>
            </a:r>
            <a:r>
              <a:rPr lang="en-US" dirty="0"/>
              <a:t> Health IT and </a:t>
            </a:r>
            <a:r>
              <a:rPr lang="en-US" u="sng" dirty="0"/>
              <a:t>Existing</a:t>
            </a:r>
            <a:r>
              <a:rPr lang="en-US" dirty="0"/>
              <a:t> Standards</a:t>
            </a:r>
          </a:p>
        </p:txBody>
      </p:sp>
      <p:sp>
        <p:nvSpPr>
          <p:cNvPr id="3" name="Content Placeholder 2">
            <a:extLst>
              <a:ext uri="{FF2B5EF4-FFF2-40B4-BE49-F238E27FC236}">
                <a16:creationId xmlns:a16="http://schemas.microsoft.com/office/drawing/2014/main" id="{E30B7C97-55E5-4AB8-AD03-F4C5E2979E0E}"/>
              </a:ext>
            </a:extLst>
          </p:cNvPr>
          <p:cNvSpPr>
            <a:spLocks noGrp="1"/>
          </p:cNvSpPr>
          <p:nvPr>
            <p:ph idx="1"/>
          </p:nvPr>
        </p:nvSpPr>
        <p:spPr>
          <a:xfrm>
            <a:off x="854699" y="2266204"/>
            <a:ext cx="9833429" cy="3429000"/>
          </a:xfrm>
        </p:spPr>
        <p:txBody>
          <a:bodyPr>
            <a:normAutofit fontScale="70000" lnSpcReduction="20000"/>
          </a:bodyPr>
          <a:lstStyle/>
          <a:p>
            <a:r>
              <a:rPr lang="en-US" dirty="0"/>
              <a:t>Race and ethnicity data are important for many uses, such as informing effective treatment and patientcare, improving healthcare outcomes, research, and, identifying and eliminating health disparities to improve health equity.</a:t>
            </a:r>
          </a:p>
          <a:p>
            <a:r>
              <a:rPr lang="en-US" dirty="0"/>
              <a:t>Race and ethnicity data are also critical to informing national priorities, including efforts to advance racial equity and to support underserved communities including people of color and others who have been historically underserved, marginalized, and adversely affected by persistent poverty and inequality. </a:t>
            </a:r>
          </a:p>
          <a:p>
            <a:r>
              <a:rPr lang="en-US" dirty="0"/>
              <a:t>Health IT certified through the ONC Health IT Certification Program must have specific capabilities with respect to capturing and exchanging granular patient race and ethnicity data. These capabilities have been widely implemented in health IT certified.</a:t>
            </a:r>
          </a:p>
          <a:p>
            <a:pPr lvl="1"/>
            <a:r>
              <a:rPr lang="en-US" sz="1600" i="1" dirty="0"/>
              <a:t>All health IT certified through the ONC Health IT Certification Program to the “demographics” certification criterion (45 CFR 170.315(a)(5)) must have the capability to record race and ethnicity at a detailed level of granularity consistent with the Centers for Disease Control and Prevention’s (CDC) Race &amp; Ethnicity—CDC code system</a:t>
            </a:r>
          </a:p>
          <a:p>
            <a:endParaRPr lang="en-US" dirty="0"/>
          </a:p>
        </p:txBody>
      </p:sp>
      <p:sp>
        <p:nvSpPr>
          <p:cNvPr id="4" name="Slide Number Placeholder 3">
            <a:extLst>
              <a:ext uri="{FF2B5EF4-FFF2-40B4-BE49-F238E27FC236}">
                <a16:creationId xmlns:a16="http://schemas.microsoft.com/office/drawing/2014/main" id="{968602EC-C4B1-44B3-A9B6-CCEE87290455}"/>
              </a:ext>
            </a:extLst>
          </p:cNvPr>
          <p:cNvSpPr>
            <a:spLocks noGrp="1"/>
          </p:cNvSpPr>
          <p:nvPr>
            <p:ph type="sldNum" sz="quarter" idx="12"/>
          </p:nvPr>
        </p:nvSpPr>
        <p:spPr/>
        <p:txBody>
          <a:bodyPr/>
          <a:lstStyle/>
          <a:p>
            <a:fld id="{2F8AF2E6-64A8-0F46-AF27-0A96D82A033B}" type="slidenum">
              <a:rPr lang="en-US" smtClean="0"/>
              <a:pPr/>
              <a:t>20</a:t>
            </a:fld>
            <a:endParaRPr lang="en-US" dirty="0"/>
          </a:p>
        </p:txBody>
      </p:sp>
    </p:spTree>
    <p:extLst>
      <p:ext uri="{BB962C8B-B14F-4D97-AF65-F5344CB8AC3E}">
        <p14:creationId xmlns:p14="http://schemas.microsoft.com/office/powerpoint/2010/main" val="4257014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2AE1-A6E9-4797-9CB5-CDC590E7A1B5}"/>
              </a:ext>
            </a:extLst>
          </p:cNvPr>
          <p:cNvSpPr>
            <a:spLocks noGrp="1"/>
          </p:cNvSpPr>
          <p:nvPr>
            <p:ph type="title"/>
          </p:nvPr>
        </p:nvSpPr>
        <p:spPr/>
        <p:txBody>
          <a:bodyPr/>
          <a:lstStyle/>
          <a:p>
            <a:r>
              <a:rPr lang="en-US" dirty="0"/>
              <a:t>ONC Standards and Data: Activities and Projects</a:t>
            </a:r>
          </a:p>
        </p:txBody>
      </p:sp>
      <p:sp>
        <p:nvSpPr>
          <p:cNvPr id="3" name="Content Placeholder 2">
            <a:extLst>
              <a:ext uri="{FF2B5EF4-FFF2-40B4-BE49-F238E27FC236}">
                <a16:creationId xmlns:a16="http://schemas.microsoft.com/office/drawing/2014/main" id="{8D509C76-AB27-4F13-82F6-2401927E7935}"/>
              </a:ext>
            </a:extLst>
          </p:cNvPr>
          <p:cNvSpPr>
            <a:spLocks noGrp="1"/>
          </p:cNvSpPr>
          <p:nvPr>
            <p:ph idx="1"/>
          </p:nvPr>
        </p:nvSpPr>
        <p:spPr/>
        <p:txBody>
          <a:bodyPr>
            <a:normAutofit fontScale="85000" lnSpcReduction="10000"/>
          </a:bodyPr>
          <a:lstStyle/>
          <a:p>
            <a:pPr marL="0" indent="0">
              <a:lnSpc>
                <a:spcPct val="120000"/>
              </a:lnSpc>
              <a:spcBef>
                <a:spcPts val="0"/>
              </a:spcBef>
              <a:buNone/>
            </a:pPr>
            <a:r>
              <a:rPr lang="en-US" b="1" dirty="0">
                <a:solidFill>
                  <a:schemeClr val="accent3"/>
                </a:solidFill>
                <a:latin typeface="Arial"/>
                <a:cs typeface="Arial"/>
                <a:hlinkClick r:id="rId2">
                  <a:extLst>
                    <a:ext uri="{A12FA001-AC4F-418D-AE19-62706E023703}">
                      <ahyp:hlinkClr xmlns:ahyp="http://schemas.microsoft.com/office/drawing/2018/hyperlinkcolor" val="tx"/>
                    </a:ext>
                  </a:extLst>
                </a:hlinkClick>
              </a:rPr>
              <a:t>ONC Interoperability Standards Advisory </a:t>
            </a:r>
            <a:r>
              <a:rPr lang="en-US" b="1" dirty="0">
                <a:solidFill>
                  <a:schemeClr val="accent3"/>
                </a:solidFill>
                <a:latin typeface="Arial"/>
                <a:cs typeface="Arial"/>
              </a:rPr>
              <a:t> </a:t>
            </a:r>
            <a:r>
              <a:rPr lang="en-US" b="0" dirty="0">
                <a:solidFill>
                  <a:srgbClr val="000000"/>
                </a:solidFill>
                <a:latin typeface="Arial"/>
                <a:cs typeface="Arial"/>
              </a:rPr>
              <a:t>- compendium of health IT standards to drive adoption and use. </a:t>
            </a:r>
            <a:endParaRPr lang="en-US" b="0" dirty="0">
              <a:solidFill>
                <a:srgbClr val="000000"/>
              </a:solidFill>
            </a:endParaRPr>
          </a:p>
          <a:p>
            <a:pPr marL="0" lvl="0" indent="0" fontAlgn="base">
              <a:buNone/>
            </a:pPr>
            <a:r>
              <a:rPr lang="en-US" b="1" u="sng" dirty="0">
                <a:solidFill>
                  <a:schemeClr val="accent3"/>
                </a:solidFill>
                <a:hlinkClick r:id="rId3">
                  <a:extLst>
                    <a:ext uri="{A12FA001-AC4F-418D-AE19-62706E023703}">
                      <ahyp:hlinkClr xmlns:ahyp="http://schemas.microsoft.com/office/drawing/2018/hyperlinkcolor" val="tx"/>
                    </a:ext>
                  </a:extLst>
                </a:hlinkClick>
              </a:rPr>
              <a:t>Fast Healthcare Interoperability Resources (FHIR®) and Open Application Programming Interfaces (APIs)</a:t>
            </a:r>
            <a:r>
              <a:rPr lang="en-US" b="1" dirty="0">
                <a:solidFill>
                  <a:schemeClr val="accent3"/>
                </a:solidFill>
              </a:rPr>
              <a:t> </a:t>
            </a:r>
            <a:r>
              <a:rPr lang="en-US" b="0" dirty="0">
                <a:solidFill>
                  <a:srgbClr val="000000"/>
                </a:solidFill>
              </a:rPr>
              <a:t>- FHIR® is a modern, internet-based technology for exchanging health data; FHIR based standards and tools can collect, share, and exchange SDOH related information. APIs enable applications to interact with each other and share data; FHIR API is publicly available and free to use. ​</a:t>
            </a:r>
          </a:p>
          <a:p>
            <a:pPr marL="0" indent="0">
              <a:buNone/>
            </a:pPr>
            <a:r>
              <a:rPr lang="en-US" b="1" dirty="0">
                <a:solidFill>
                  <a:schemeClr val="accent3"/>
                </a:solidFill>
                <a:hlinkClick r:id="rId4">
                  <a:extLst>
                    <a:ext uri="{A12FA001-AC4F-418D-AE19-62706E023703}">
                      <ahyp:hlinkClr xmlns:ahyp="http://schemas.microsoft.com/office/drawing/2018/hyperlinkcolor" val="tx"/>
                    </a:ext>
                  </a:extLst>
                </a:hlinkClick>
              </a:rPr>
              <a:t>Certification Program</a:t>
            </a:r>
            <a:r>
              <a:rPr lang="en-US" b="0" dirty="0">
                <a:solidFill>
                  <a:schemeClr val="tx1"/>
                </a:solidFill>
              </a:rPr>
              <a:t>- </a:t>
            </a:r>
            <a:r>
              <a:rPr lang="en-US" b="0" dirty="0"/>
              <a:t>voluntary certification program established by the ONC to provide for the certification of health IT.</a:t>
            </a:r>
          </a:p>
          <a:p>
            <a:pPr marL="0" indent="0">
              <a:buNone/>
            </a:pPr>
            <a:endParaRPr lang="en-US" dirty="0"/>
          </a:p>
        </p:txBody>
      </p:sp>
      <p:sp>
        <p:nvSpPr>
          <p:cNvPr id="4" name="Slide Number Placeholder 3">
            <a:extLst>
              <a:ext uri="{FF2B5EF4-FFF2-40B4-BE49-F238E27FC236}">
                <a16:creationId xmlns:a16="http://schemas.microsoft.com/office/drawing/2014/main" id="{00C1DF77-19D3-4A9D-A687-7543CD86F7FD}"/>
              </a:ext>
            </a:extLst>
          </p:cNvPr>
          <p:cNvSpPr>
            <a:spLocks noGrp="1"/>
          </p:cNvSpPr>
          <p:nvPr>
            <p:ph type="sldNum" sz="quarter" idx="12"/>
          </p:nvPr>
        </p:nvSpPr>
        <p:spPr/>
        <p:txBody>
          <a:bodyPr/>
          <a:lstStyle/>
          <a:p>
            <a:fld id="{2F8AF2E6-64A8-0F46-AF27-0A96D82A033B}" type="slidenum">
              <a:rPr lang="en-US" smtClean="0"/>
              <a:pPr/>
              <a:t>21</a:t>
            </a:fld>
            <a:endParaRPr lang="en-US" dirty="0"/>
          </a:p>
        </p:txBody>
      </p:sp>
    </p:spTree>
    <p:extLst>
      <p:ext uri="{BB962C8B-B14F-4D97-AF65-F5344CB8AC3E}">
        <p14:creationId xmlns:p14="http://schemas.microsoft.com/office/powerpoint/2010/main" val="4080582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DDC7-E834-4C47-B464-53B7470EA364}"/>
              </a:ext>
            </a:extLst>
          </p:cNvPr>
          <p:cNvSpPr>
            <a:spLocks noGrp="1"/>
          </p:cNvSpPr>
          <p:nvPr>
            <p:ph type="title"/>
          </p:nvPr>
        </p:nvSpPr>
        <p:spPr>
          <a:xfrm>
            <a:off x="854699" y="967487"/>
            <a:ext cx="9833429" cy="1028700"/>
          </a:xfrm>
        </p:spPr>
        <p:txBody>
          <a:bodyPr/>
          <a:lstStyle/>
          <a:p>
            <a:r>
              <a:rPr lang="en-US" dirty="0">
                <a:latin typeface="Prometo Medium" panose="020B0704030203060203"/>
                <a:cs typeface="Arial"/>
              </a:rPr>
              <a:t>ONC Standards and Data: Certification Program</a:t>
            </a:r>
            <a:endParaRPr lang="en-US" dirty="0">
              <a:latin typeface="Prometo Medium" panose="020B0704030203060203"/>
            </a:endParaRPr>
          </a:p>
        </p:txBody>
      </p:sp>
      <p:sp>
        <p:nvSpPr>
          <p:cNvPr id="3" name="Content Placeholder 2">
            <a:extLst>
              <a:ext uri="{FF2B5EF4-FFF2-40B4-BE49-F238E27FC236}">
                <a16:creationId xmlns:a16="http://schemas.microsoft.com/office/drawing/2014/main" id="{1F17E3FF-ABE6-4DF1-A5D8-025B53F1EE1F}"/>
              </a:ext>
            </a:extLst>
          </p:cNvPr>
          <p:cNvSpPr>
            <a:spLocks noGrp="1"/>
          </p:cNvSpPr>
          <p:nvPr>
            <p:ph idx="1"/>
          </p:nvPr>
        </p:nvSpPr>
        <p:spPr>
          <a:xfrm>
            <a:off x="854699" y="1481836"/>
            <a:ext cx="10304532" cy="4839065"/>
          </a:xfrm>
        </p:spPr>
        <p:txBody>
          <a:bodyPr>
            <a:normAutofit fontScale="70000" lnSpcReduction="20000"/>
          </a:bodyPr>
          <a:lstStyle/>
          <a:p>
            <a:pPr marL="0" indent="0">
              <a:buNone/>
            </a:pPr>
            <a:r>
              <a:rPr lang="en-US" dirty="0"/>
              <a:t>The ONC Health IT Certification Program provides assurance to purchasers and other users that a system meets the technological capability, functionality, and security requirements adopted by HHS. It supports the interoperable use of SDOH data that can be electronically captured, used, and exchanged and enables the health IT to support person-centered, holistic care</a:t>
            </a:r>
          </a:p>
          <a:p>
            <a:pPr marL="0" indent="0">
              <a:buNone/>
            </a:pPr>
            <a:r>
              <a:rPr lang="en-US" dirty="0">
                <a:ea typeface="+mn-lt"/>
                <a:cs typeface="+mn-lt"/>
              </a:rPr>
              <a:t>Since the release of ONC’s </a:t>
            </a:r>
            <a:r>
              <a:rPr lang="en-US" u="sng" dirty="0">
                <a:solidFill>
                  <a:schemeClr val="accent3"/>
                </a:solidFill>
                <a:ea typeface="+mn-lt"/>
                <a:cs typeface="+mn-lt"/>
                <a:hlinkClick r:id="rId2">
                  <a:extLst>
                    <a:ext uri="{A12FA001-AC4F-418D-AE19-62706E023703}">
                      <ahyp:hlinkClr xmlns:ahyp="http://schemas.microsoft.com/office/drawing/2018/hyperlinkcolor" val="tx"/>
                    </a:ext>
                  </a:extLst>
                </a:hlinkClick>
              </a:rPr>
              <a:t>2015 Certification Edition</a:t>
            </a:r>
            <a:r>
              <a:rPr lang="en-US" dirty="0">
                <a:ea typeface="+mn-lt"/>
                <a:cs typeface="+mn-lt"/>
              </a:rPr>
              <a:t>, 97 health IT developers have voluntarily certified 117 unique products to an SDOH-oriented certification criterion. </a:t>
            </a:r>
          </a:p>
          <a:p>
            <a:r>
              <a:rPr lang="en-US" sz="1600" b="1" dirty="0">
                <a:ea typeface="+mn-lt"/>
                <a:cs typeface="+mn-lt"/>
              </a:rPr>
              <a:t>Social, Psychological, Behavioral Certification Criterion (“SDOH”)</a:t>
            </a:r>
          </a:p>
          <a:p>
            <a:pPr marL="742315" lvl="1" indent="-285750">
              <a:buFont typeface="Arial"/>
              <a:buChar char="•"/>
            </a:pPr>
            <a:r>
              <a:rPr lang="en-US" sz="1600" dirty="0">
                <a:ea typeface="+mn-lt"/>
                <a:cs typeface="+mn-lt"/>
              </a:rPr>
              <a:t>Financial resource strain</a:t>
            </a:r>
          </a:p>
          <a:p>
            <a:pPr marL="742315" lvl="1" indent="-285750">
              <a:buFont typeface="Arial"/>
              <a:buChar char="•"/>
            </a:pPr>
            <a:r>
              <a:rPr lang="en-US" sz="1600" dirty="0">
                <a:ea typeface="+mn-lt"/>
                <a:cs typeface="+mn-lt"/>
              </a:rPr>
              <a:t>Education</a:t>
            </a:r>
          </a:p>
          <a:p>
            <a:pPr marL="742315" lvl="1" indent="-285750">
              <a:buFont typeface="Arial"/>
              <a:buChar char="•"/>
            </a:pPr>
            <a:r>
              <a:rPr lang="en-US" sz="1600" dirty="0">
                <a:ea typeface="+mn-lt"/>
                <a:cs typeface="+mn-lt"/>
              </a:rPr>
              <a:t>Stress</a:t>
            </a:r>
          </a:p>
          <a:p>
            <a:pPr marL="742315" lvl="1" indent="-285750">
              <a:buFont typeface="Arial"/>
              <a:buChar char="•"/>
            </a:pPr>
            <a:r>
              <a:rPr lang="en-US" sz="1600" dirty="0">
                <a:ea typeface="+mn-lt"/>
                <a:cs typeface="+mn-lt"/>
              </a:rPr>
              <a:t>Depression</a:t>
            </a:r>
          </a:p>
          <a:p>
            <a:pPr marL="742315" lvl="1" indent="-285750">
              <a:buFont typeface="Arial"/>
              <a:buChar char="•"/>
            </a:pPr>
            <a:r>
              <a:rPr lang="en-US" sz="1600" dirty="0">
                <a:ea typeface="+mn-lt"/>
                <a:cs typeface="+mn-lt"/>
              </a:rPr>
              <a:t>Physical activity</a:t>
            </a:r>
          </a:p>
          <a:p>
            <a:pPr marL="742315" lvl="1" indent="-285750">
              <a:buFont typeface="Arial"/>
              <a:buChar char="•"/>
            </a:pPr>
            <a:r>
              <a:rPr lang="en-US" sz="1600" dirty="0">
                <a:ea typeface="+mn-lt"/>
                <a:cs typeface="+mn-lt"/>
              </a:rPr>
              <a:t>Alcohol use</a:t>
            </a:r>
          </a:p>
          <a:p>
            <a:pPr marL="742315" lvl="1" indent="-285750">
              <a:buFont typeface="Arial"/>
              <a:buChar char="•"/>
            </a:pPr>
            <a:r>
              <a:rPr lang="en-US" sz="1600" dirty="0">
                <a:ea typeface="+mn-lt"/>
                <a:cs typeface="+mn-lt"/>
              </a:rPr>
              <a:t>Social connection and isolation</a:t>
            </a:r>
          </a:p>
          <a:p>
            <a:pPr marL="742315" lvl="1" indent="-285750">
              <a:buFont typeface="Arial"/>
              <a:buChar char="•"/>
            </a:pPr>
            <a:r>
              <a:rPr lang="en-US" sz="1600" dirty="0">
                <a:ea typeface="+mn-lt"/>
                <a:cs typeface="+mn-lt"/>
              </a:rPr>
              <a:t>Exposure to violence (intimate partner violence)</a:t>
            </a:r>
          </a:p>
          <a:p>
            <a:r>
              <a:rPr lang="en-US" sz="1600" b="1" dirty="0">
                <a:ea typeface="+mn-lt"/>
                <a:cs typeface="+mn-lt"/>
              </a:rPr>
              <a:t>Key Links for the Certification Program</a:t>
            </a:r>
            <a:endParaRPr lang="en-US" sz="1600" dirty="0"/>
          </a:p>
          <a:p>
            <a:pPr marL="742315" lvl="1" indent="-285750">
              <a:buFont typeface="Arial"/>
              <a:buChar char="•"/>
            </a:pPr>
            <a:r>
              <a:rPr lang="en-US" sz="1600" b="1" dirty="0">
                <a:solidFill>
                  <a:schemeClr val="accent3"/>
                </a:solidFill>
                <a:ea typeface="+mn-lt"/>
                <a:cs typeface="+mn-lt"/>
                <a:hlinkClick r:id="rId3">
                  <a:extLst>
                    <a:ext uri="{A12FA001-AC4F-418D-AE19-62706E023703}">
                      <ahyp:hlinkClr xmlns:ahyp="http://schemas.microsoft.com/office/drawing/2018/hyperlinkcolor" val="tx"/>
                    </a:ext>
                  </a:extLst>
                </a:hlinkClick>
              </a:rPr>
              <a:t>Certified Health IT Product List (CHPL)</a:t>
            </a:r>
            <a:endParaRPr lang="en-US" sz="1600" dirty="0">
              <a:solidFill>
                <a:schemeClr val="accent3"/>
              </a:solidFill>
              <a:cs typeface="Arial"/>
            </a:endParaRPr>
          </a:p>
          <a:p>
            <a:pPr marL="742315" lvl="1" indent="-285750">
              <a:buFont typeface="Arial"/>
              <a:buChar char="•"/>
            </a:pPr>
            <a:r>
              <a:rPr lang="en-US" sz="1600" b="1" dirty="0">
                <a:solidFill>
                  <a:schemeClr val="accent3"/>
                </a:solidFill>
                <a:ea typeface="+mn-lt"/>
                <a:cs typeface="+mn-lt"/>
                <a:hlinkClick r:id="rId4">
                  <a:extLst>
                    <a:ext uri="{A12FA001-AC4F-418D-AE19-62706E023703}">
                      <ahyp:hlinkClr xmlns:ahyp="http://schemas.microsoft.com/office/drawing/2018/hyperlinkcolor" val="tx"/>
                    </a:ext>
                  </a:extLst>
                </a:hlinkClick>
              </a:rPr>
              <a:t>2015 Edition Cures Update Criteria</a:t>
            </a:r>
          </a:p>
          <a:p>
            <a:pPr marL="742315" lvl="1" indent="-285750">
              <a:buFont typeface="Arial"/>
              <a:buChar char="•"/>
            </a:pPr>
            <a:r>
              <a:rPr lang="en-US" sz="1600" b="1" dirty="0">
                <a:solidFill>
                  <a:schemeClr val="accent3"/>
                </a:solidFill>
                <a:ea typeface="+mn-lt"/>
                <a:cs typeface="+mn-lt"/>
                <a:hlinkClick r:id="rId5">
                  <a:extLst>
                    <a:ext uri="{A12FA001-AC4F-418D-AE19-62706E023703}">
                      <ahyp:hlinkClr xmlns:ahyp="http://schemas.microsoft.com/office/drawing/2018/hyperlinkcolor" val="tx"/>
                    </a:ext>
                  </a:extLst>
                </a:hlinkClick>
              </a:rPr>
              <a:t>Conditions &amp; Maintenance of Certification</a:t>
            </a:r>
            <a:endParaRPr lang="en-US" dirty="0">
              <a:solidFill>
                <a:schemeClr val="accent3"/>
              </a:solidFill>
              <a:ea typeface="+mn-lt"/>
              <a:cs typeface="+mn-lt"/>
            </a:endParaRPr>
          </a:p>
          <a:p>
            <a:pPr marL="0" indent="0">
              <a:buNone/>
            </a:pPr>
            <a:endParaRPr lang="en-US" dirty="0"/>
          </a:p>
        </p:txBody>
      </p:sp>
      <p:sp>
        <p:nvSpPr>
          <p:cNvPr id="4" name="Slide Number Placeholder 3">
            <a:extLst>
              <a:ext uri="{FF2B5EF4-FFF2-40B4-BE49-F238E27FC236}">
                <a16:creationId xmlns:a16="http://schemas.microsoft.com/office/drawing/2014/main" id="{BC5E23E3-013A-4FE1-BB69-FCCF60D0EDE9}"/>
              </a:ext>
            </a:extLst>
          </p:cNvPr>
          <p:cNvSpPr>
            <a:spLocks noGrp="1"/>
          </p:cNvSpPr>
          <p:nvPr>
            <p:ph type="sldNum" sz="quarter" idx="12"/>
          </p:nvPr>
        </p:nvSpPr>
        <p:spPr/>
        <p:txBody>
          <a:bodyPr/>
          <a:lstStyle/>
          <a:p>
            <a:fld id="{2F8AF2E6-64A8-0F46-AF27-0A96D82A033B}" type="slidenum">
              <a:rPr lang="en-US" smtClean="0"/>
              <a:pPr/>
              <a:t>22</a:t>
            </a:fld>
            <a:endParaRPr lang="en-US" dirty="0"/>
          </a:p>
        </p:txBody>
      </p:sp>
    </p:spTree>
    <p:extLst>
      <p:ext uri="{BB962C8B-B14F-4D97-AF65-F5344CB8AC3E}">
        <p14:creationId xmlns:p14="http://schemas.microsoft.com/office/powerpoint/2010/main" val="2920527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CC20-5ACB-406A-815F-009B50E7F336}"/>
              </a:ext>
            </a:extLst>
          </p:cNvPr>
          <p:cNvSpPr>
            <a:spLocks noGrp="1"/>
          </p:cNvSpPr>
          <p:nvPr>
            <p:ph type="title"/>
          </p:nvPr>
        </p:nvSpPr>
        <p:spPr/>
        <p:txBody>
          <a:bodyPr/>
          <a:lstStyle/>
          <a:p>
            <a:r>
              <a:rPr lang="en-US" dirty="0">
                <a:latin typeface="Prometo Medium" panose="020B0704030203060203"/>
                <a:cs typeface="Arial"/>
              </a:rPr>
              <a:t>ONC Standards and Data: Activities and Projects</a:t>
            </a:r>
            <a:endParaRPr lang="en-US" dirty="0">
              <a:latin typeface="Prometo Medium" panose="020B0704030203060203"/>
            </a:endParaRPr>
          </a:p>
        </p:txBody>
      </p:sp>
      <p:sp>
        <p:nvSpPr>
          <p:cNvPr id="3" name="Content Placeholder 2">
            <a:extLst>
              <a:ext uri="{FF2B5EF4-FFF2-40B4-BE49-F238E27FC236}">
                <a16:creationId xmlns:a16="http://schemas.microsoft.com/office/drawing/2014/main" id="{BA1C881A-326A-4200-A563-A9EA4B642500}"/>
              </a:ext>
            </a:extLst>
          </p:cNvPr>
          <p:cNvSpPr>
            <a:spLocks noGrp="1"/>
          </p:cNvSpPr>
          <p:nvPr>
            <p:ph idx="1"/>
          </p:nvPr>
        </p:nvSpPr>
        <p:spPr/>
        <p:txBody>
          <a:bodyPr>
            <a:normAutofit fontScale="85000" lnSpcReduction="10000"/>
          </a:bodyPr>
          <a:lstStyle/>
          <a:p>
            <a:pPr marL="0" indent="0" fontAlgn="base">
              <a:buNone/>
            </a:pPr>
            <a:r>
              <a:rPr lang="en-US" b="1" u="sng" dirty="0">
                <a:solidFill>
                  <a:schemeClr val="accent3"/>
                </a:solidFill>
                <a:latin typeface="Arial"/>
                <a:cs typeface="Arial"/>
                <a:hlinkClick r:id="rId2">
                  <a:extLst>
                    <a:ext uri="{A12FA001-AC4F-418D-AE19-62706E023703}">
                      <ahyp:hlinkClr xmlns:ahyp="http://schemas.microsoft.com/office/drawing/2018/hyperlinkcolor" val="tx"/>
                    </a:ext>
                  </a:extLst>
                </a:hlinkClick>
              </a:rPr>
              <a:t>ONC Standards Bulletin</a:t>
            </a:r>
            <a:r>
              <a:rPr lang="en-US" b="1" dirty="0">
                <a:solidFill>
                  <a:schemeClr val="tx1"/>
                </a:solidFill>
                <a:latin typeface="Arial"/>
                <a:cs typeface="Arial"/>
              </a:rPr>
              <a:t>-</a:t>
            </a:r>
            <a:r>
              <a:rPr lang="en-US" b="1" dirty="0">
                <a:solidFill>
                  <a:schemeClr val="accent3"/>
                </a:solidFill>
                <a:latin typeface="Arial"/>
                <a:cs typeface="Arial"/>
              </a:rPr>
              <a:t> </a:t>
            </a:r>
            <a:r>
              <a:rPr lang="en-US" dirty="0">
                <a:latin typeface="Arial"/>
                <a:cs typeface="Arial"/>
              </a:rPr>
              <a:t>publication for healthcare stakeholders that includes updates about ONC health IT standards initiatives.​</a:t>
            </a:r>
            <a:br>
              <a:rPr lang="en-US" dirty="0">
                <a:latin typeface="Arial"/>
                <a:cs typeface="Arial"/>
              </a:rPr>
            </a:br>
            <a:endParaRPr lang="en-US" dirty="0"/>
          </a:p>
          <a:p>
            <a:pPr marL="457200" lvl="1" indent="0" fontAlgn="base">
              <a:buNone/>
            </a:pPr>
            <a:r>
              <a:rPr lang="en-US" b="1" dirty="0">
                <a:latin typeface="Arial"/>
                <a:cs typeface="Arial"/>
              </a:rPr>
              <a:t>Standards Bulletin Issue 1-</a:t>
            </a:r>
            <a:r>
              <a:rPr lang="en-US" dirty="0">
                <a:latin typeface="Arial"/>
                <a:cs typeface="Arial"/>
              </a:rPr>
              <a:t>The inaugural ONC Standards Bulletin discusses the United States Core Data for Interoperability (USCDI) and the Standards Version Advancement Process (SVAP).​</a:t>
            </a:r>
          </a:p>
          <a:p>
            <a:pPr marL="457200" lvl="1" indent="0" fontAlgn="base">
              <a:buNone/>
            </a:pPr>
            <a:r>
              <a:rPr lang="en-US" b="1" dirty="0">
                <a:latin typeface="Arial"/>
                <a:cs typeface="Arial"/>
              </a:rPr>
              <a:t>Standards Bulletin Issue 2- </a:t>
            </a:r>
            <a:r>
              <a:rPr lang="en-US" dirty="0">
                <a:latin typeface="Arial"/>
                <a:cs typeface="Arial"/>
              </a:rPr>
              <a:t>This issue focuses on health IT’s ability to capture a patient’s race and ethnicity using standardized terminology and codes included in the ONC certification criterion.​</a:t>
            </a:r>
          </a:p>
          <a:p>
            <a:pPr marL="457200" lvl="1" indent="0">
              <a:buNone/>
            </a:pPr>
            <a:r>
              <a:rPr lang="en-US" b="1" dirty="0">
                <a:latin typeface="Arial"/>
                <a:cs typeface="Arial"/>
              </a:rPr>
              <a:t>Standards Bulletin Issue 3- </a:t>
            </a:r>
            <a:r>
              <a:rPr lang="en-US" dirty="0">
                <a:latin typeface="Arial"/>
                <a:cs typeface="Arial"/>
              </a:rPr>
              <a:t>This issue focuses on the release of the United States Core Data for Interoperability Version 2 (USCDI v2) and ONC's vision for the future expansion of USCDI. </a:t>
            </a:r>
            <a:endParaRPr lang="en-US" dirty="0">
              <a:solidFill>
                <a:srgbClr val="000000"/>
              </a:solidFill>
              <a:latin typeface="Arial"/>
              <a:cs typeface="Arial"/>
            </a:endParaRPr>
          </a:p>
          <a:p>
            <a:pPr marL="0" indent="0" fontAlgn="base">
              <a:buNone/>
            </a:pPr>
            <a:r>
              <a:rPr lang="en-US" b="1" u="sng" dirty="0">
                <a:solidFill>
                  <a:schemeClr val="accent3"/>
                </a:solidFill>
                <a:latin typeface="Arial"/>
                <a:cs typeface="Arial"/>
                <a:hlinkClick r:id="rId3">
                  <a:extLst>
                    <a:ext uri="{A12FA001-AC4F-418D-AE19-62706E023703}">
                      <ahyp:hlinkClr xmlns:ahyp="http://schemas.microsoft.com/office/drawing/2018/hyperlinkcolor" val="tx"/>
                    </a:ext>
                  </a:extLst>
                </a:hlinkClick>
              </a:rPr>
              <a:t>ONC United States Core Data for Interoperability (USCDI)</a:t>
            </a:r>
            <a:r>
              <a:rPr lang="en-US" dirty="0">
                <a:solidFill>
                  <a:schemeClr val="tx1"/>
                </a:solidFill>
                <a:latin typeface="Arial"/>
                <a:cs typeface="Arial"/>
              </a:rPr>
              <a:t>-</a:t>
            </a:r>
            <a:r>
              <a:rPr lang="en-US" dirty="0">
                <a:solidFill>
                  <a:schemeClr val="accent3"/>
                </a:solidFill>
                <a:latin typeface="Arial"/>
                <a:cs typeface="Arial"/>
              </a:rPr>
              <a:t> </a:t>
            </a:r>
            <a:r>
              <a:rPr lang="en-US" dirty="0">
                <a:latin typeface="Arial"/>
                <a:cs typeface="Arial"/>
              </a:rPr>
              <a:t>“minimum patient data set” for use and exchange in EHRs and other HIT. </a:t>
            </a:r>
          </a:p>
          <a:p>
            <a:pPr marL="0" indent="0">
              <a:buNone/>
            </a:pPr>
            <a:endParaRPr lang="en-US" dirty="0"/>
          </a:p>
        </p:txBody>
      </p:sp>
      <p:sp>
        <p:nvSpPr>
          <p:cNvPr id="4" name="Slide Number Placeholder 3">
            <a:extLst>
              <a:ext uri="{FF2B5EF4-FFF2-40B4-BE49-F238E27FC236}">
                <a16:creationId xmlns:a16="http://schemas.microsoft.com/office/drawing/2014/main" id="{2798C784-59CA-47FD-90D8-3F7DA6CD8051}"/>
              </a:ext>
            </a:extLst>
          </p:cNvPr>
          <p:cNvSpPr>
            <a:spLocks noGrp="1"/>
          </p:cNvSpPr>
          <p:nvPr>
            <p:ph type="sldNum" sz="quarter" idx="12"/>
          </p:nvPr>
        </p:nvSpPr>
        <p:spPr/>
        <p:txBody>
          <a:bodyPr/>
          <a:lstStyle/>
          <a:p>
            <a:fld id="{2F8AF2E6-64A8-0F46-AF27-0A96D82A033B}" type="slidenum">
              <a:rPr lang="en-US" smtClean="0"/>
              <a:pPr/>
              <a:t>23</a:t>
            </a:fld>
            <a:endParaRPr lang="en-US" dirty="0"/>
          </a:p>
        </p:txBody>
      </p:sp>
    </p:spTree>
    <p:extLst>
      <p:ext uri="{BB962C8B-B14F-4D97-AF65-F5344CB8AC3E}">
        <p14:creationId xmlns:p14="http://schemas.microsoft.com/office/powerpoint/2010/main" val="262708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6819-FC5E-4A48-A05B-4C594D303DE2}"/>
              </a:ext>
            </a:extLst>
          </p:cNvPr>
          <p:cNvSpPr>
            <a:spLocks noGrp="1"/>
          </p:cNvSpPr>
          <p:nvPr>
            <p:ph type="title"/>
          </p:nvPr>
        </p:nvSpPr>
        <p:spPr>
          <a:xfrm>
            <a:off x="854699" y="989245"/>
            <a:ext cx="9833429" cy="1028700"/>
          </a:xfrm>
        </p:spPr>
        <p:txBody>
          <a:bodyPr/>
          <a:lstStyle/>
          <a:p>
            <a:r>
              <a:rPr lang="en-US" dirty="0"/>
              <a:t>What is the United States Core Data for </a:t>
            </a:r>
            <a:br>
              <a:rPr lang="en-US" dirty="0"/>
            </a:br>
            <a:r>
              <a:rPr lang="en-US" dirty="0"/>
              <a:t>Interoperability (USCDI)?</a:t>
            </a:r>
            <a:br>
              <a:rPr lang="en-US" dirty="0"/>
            </a:br>
            <a:endParaRPr lang="en-US" dirty="0"/>
          </a:p>
        </p:txBody>
      </p:sp>
      <p:sp>
        <p:nvSpPr>
          <p:cNvPr id="3" name="Content Placeholder 2">
            <a:extLst>
              <a:ext uri="{FF2B5EF4-FFF2-40B4-BE49-F238E27FC236}">
                <a16:creationId xmlns:a16="http://schemas.microsoft.com/office/drawing/2014/main" id="{67BE89BD-F9AC-4AC4-8E6B-DA113FE7E0B2}"/>
              </a:ext>
            </a:extLst>
          </p:cNvPr>
          <p:cNvSpPr>
            <a:spLocks noGrp="1"/>
          </p:cNvSpPr>
          <p:nvPr>
            <p:ph idx="1"/>
          </p:nvPr>
        </p:nvSpPr>
        <p:spPr>
          <a:xfrm>
            <a:off x="854699" y="1908573"/>
            <a:ext cx="10159198" cy="4599397"/>
          </a:xfrm>
        </p:spPr>
        <p:txBody>
          <a:bodyPr>
            <a:normAutofit fontScale="92500"/>
          </a:bodyPr>
          <a:lstStyle/>
          <a:p>
            <a:pPr marL="228600" lvl="1" indent="0">
              <a:lnSpc>
                <a:spcPct val="110000"/>
              </a:lnSpc>
              <a:spcBef>
                <a:spcPts val="0"/>
              </a:spcBef>
              <a:buNone/>
            </a:pPr>
            <a:r>
              <a:rPr lang="en-US" dirty="0">
                <a:latin typeface="+mn-lt"/>
                <a:cs typeface="Arial"/>
              </a:rPr>
              <a:t>USCDI is</a:t>
            </a:r>
            <a:r>
              <a:rPr lang="en-US" dirty="0">
                <a:latin typeface="+mn-lt"/>
                <a:ea typeface="Calibri" panose="020F0502020204030204" pitchFamily="34" charset="0"/>
                <a:cs typeface="Arial"/>
              </a:rPr>
              <a:t> a set of health data classes and constituent data elements that supports standardized exchange of health information across the national health care spectrum and is also used to align interoperability requirements and national priorities for health IT and health care.</a:t>
            </a:r>
          </a:p>
          <a:p>
            <a:pPr marL="685800" lvl="2" indent="0">
              <a:lnSpc>
                <a:spcPct val="110000"/>
              </a:lnSpc>
              <a:spcBef>
                <a:spcPts val="0"/>
              </a:spcBef>
              <a:buNone/>
            </a:pPr>
            <a:endParaRPr lang="en-US" dirty="0">
              <a:latin typeface="+mn-lt"/>
              <a:cs typeface="Arial"/>
            </a:endParaRPr>
          </a:p>
          <a:p>
            <a:pPr marL="971550" lvl="1" indent="-171450" algn="just">
              <a:lnSpc>
                <a:spcPct val="110000"/>
              </a:lnSpc>
              <a:buFont typeface="Arial"/>
              <a:buChar char="•"/>
            </a:pPr>
            <a:r>
              <a:rPr lang="en-US" dirty="0">
                <a:latin typeface="+mn-lt"/>
                <a:cs typeface="Arial"/>
              </a:rPr>
              <a:t>USCDI defined set of health data must be expressed in Certified Health IT modules and made available for exchange using certain exchange standards, such as FHIR or C-CDA.</a:t>
            </a:r>
          </a:p>
          <a:p>
            <a:pPr marL="971550" lvl="1" indent="-171450" algn="just">
              <a:lnSpc>
                <a:spcPct val="110000"/>
              </a:lnSpc>
              <a:buFont typeface="Arial"/>
              <a:buChar char="•"/>
            </a:pPr>
            <a:r>
              <a:rPr lang="en-US" dirty="0">
                <a:latin typeface="+mn-lt"/>
                <a:cs typeface="Arial"/>
              </a:rPr>
              <a:t>USCDI data elements represent individual concepts: medication, allergy, procedure, or health concern. </a:t>
            </a:r>
            <a:endParaRPr lang="en-US" dirty="0">
              <a:latin typeface="+mn-lt"/>
            </a:endParaRPr>
          </a:p>
          <a:p>
            <a:pPr marL="971550" lvl="1" indent="-171450" algn="just">
              <a:lnSpc>
                <a:spcPct val="110000"/>
              </a:lnSpc>
              <a:buFont typeface="Arial"/>
              <a:buChar char="•"/>
            </a:pPr>
            <a:r>
              <a:rPr lang="en-US" dirty="0">
                <a:latin typeface="+mn-lt"/>
                <a:cs typeface="Arial"/>
              </a:rPr>
              <a:t>Some USCDI data elements must be expressed using specific health IT vocabulary standards, such as SNOMED CT or </a:t>
            </a:r>
            <a:r>
              <a:rPr lang="en-US" dirty="0" err="1">
                <a:latin typeface="+mn-lt"/>
                <a:cs typeface="Arial"/>
              </a:rPr>
              <a:t>RxNorm</a:t>
            </a:r>
            <a:r>
              <a:rPr lang="en-US" dirty="0">
                <a:latin typeface="+mn-lt"/>
                <a:cs typeface="Arial"/>
              </a:rPr>
              <a:t>.</a:t>
            </a:r>
            <a:endParaRPr lang="en-US" dirty="0">
              <a:latin typeface="+mn-lt"/>
            </a:endParaRPr>
          </a:p>
          <a:p>
            <a:pPr marL="971550" lvl="1" indent="-171450" algn="just">
              <a:lnSpc>
                <a:spcPct val="110000"/>
              </a:lnSpc>
              <a:buFont typeface="Arial"/>
              <a:buChar char="•"/>
            </a:pPr>
            <a:r>
              <a:rPr lang="en-US" dirty="0">
                <a:latin typeface="+mn-lt"/>
                <a:cs typeface="Arial"/>
              </a:rPr>
              <a:t>USCDI is "content exchange standard agnostic" USCDI doesn't specify how and to what extent its elements are included in FHIR or C-CDA.</a:t>
            </a:r>
          </a:p>
          <a:p>
            <a:pPr marL="971550" lvl="1" indent="-171450" algn="just">
              <a:lnSpc>
                <a:spcPct val="110000"/>
              </a:lnSpc>
              <a:buFont typeface="Arial"/>
              <a:buChar char="•"/>
            </a:pPr>
            <a:r>
              <a:rPr lang="en-US" b="1" dirty="0">
                <a:solidFill>
                  <a:srgbClr val="000000"/>
                </a:solidFill>
                <a:latin typeface="+mn-lt"/>
                <a:ea typeface="Calibri" panose="020F0502020204030204" pitchFamily="34" charset="0"/>
                <a:cs typeface="Arial"/>
              </a:rPr>
              <a:t>USCDI is a required part of certain certification criteria in the </a:t>
            </a:r>
            <a:r>
              <a:rPr lang="en-US" b="1" u="sng" dirty="0">
                <a:solidFill>
                  <a:srgbClr val="000000"/>
                </a:solidFill>
                <a:latin typeface="+mn-lt"/>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2015 Edition Cures Update</a:t>
            </a:r>
            <a:r>
              <a:rPr lang="en-US" b="1" dirty="0">
                <a:solidFill>
                  <a:srgbClr val="000000"/>
                </a:solidFill>
                <a:latin typeface="+mn-lt"/>
                <a:ea typeface="Calibri" panose="020F0502020204030204" pitchFamily="34" charset="0"/>
                <a:cs typeface="Arial"/>
              </a:rPr>
              <a:t> and is also referenced in the context of </a:t>
            </a:r>
            <a:r>
              <a:rPr lang="en-US" b="1" u="sng" dirty="0">
                <a:solidFill>
                  <a:srgbClr val="000000"/>
                </a:solidFill>
                <a:latin typeface="+mn-lt"/>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information blocking</a:t>
            </a:r>
            <a:r>
              <a:rPr lang="en-US" b="1" dirty="0">
                <a:solidFill>
                  <a:srgbClr val="000000"/>
                </a:solidFill>
                <a:latin typeface="+mn-lt"/>
                <a:ea typeface="Calibri" panose="020F0502020204030204" pitchFamily="34" charset="0"/>
                <a:cs typeface="Arial"/>
              </a:rPr>
              <a:t>. </a:t>
            </a:r>
          </a:p>
          <a:p>
            <a:pPr marL="0" indent="0">
              <a:buNone/>
            </a:pPr>
            <a:endParaRPr lang="en-US" dirty="0"/>
          </a:p>
        </p:txBody>
      </p:sp>
      <p:sp>
        <p:nvSpPr>
          <p:cNvPr id="4" name="Slide Number Placeholder 3">
            <a:extLst>
              <a:ext uri="{FF2B5EF4-FFF2-40B4-BE49-F238E27FC236}">
                <a16:creationId xmlns:a16="http://schemas.microsoft.com/office/drawing/2014/main" id="{26B8F07C-180D-49E8-82E3-01B81F58415A}"/>
              </a:ext>
            </a:extLst>
          </p:cNvPr>
          <p:cNvSpPr>
            <a:spLocks noGrp="1"/>
          </p:cNvSpPr>
          <p:nvPr>
            <p:ph type="sldNum" sz="quarter" idx="12"/>
          </p:nvPr>
        </p:nvSpPr>
        <p:spPr/>
        <p:txBody>
          <a:bodyPr/>
          <a:lstStyle/>
          <a:p>
            <a:fld id="{2F8AF2E6-64A8-0F46-AF27-0A96D82A033B}" type="slidenum">
              <a:rPr lang="en-US" smtClean="0"/>
              <a:pPr/>
              <a:t>24</a:t>
            </a:fld>
            <a:endParaRPr lang="en-US" dirty="0"/>
          </a:p>
        </p:txBody>
      </p:sp>
    </p:spTree>
    <p:extLst>
      <p:ext uri="{BB962C8B-B14F-4D97-AF65-F5344CB8AC3E}">
        <p14:creationId xmlns:p14="http://schemas.microsoft.com/office/powerpoint/2010/main" val="3888896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B7E4-788E-4B02-925A-EF55CB6A1743}"/>
              </a:ext>
            </a:extLst>
          </p:cNvPr>
          <p:cNvSpPr>
            <a:spLocks noGrp="1"/>
          </p:cNvSpPr>
          <p:nvPr>
            <p:ph type="title"/>
          </p:nvPr>
        </p:nvSpPr>
        <p:spPr/>
        <p:txBody>
          <a:bodyPr/>
          <a:lstStyle/>
          <a:p>
            <a:r>
              <a:rPr lang="en-US" dirty="0">
                <a:latin typeface="Prometo Medium" panose="020B0704030203060203"/>
                <a:cs typeface="Arial"/>
              </a:rPr>
              <a:t>New to USCDI</a:t>
            </a:r>
            <a:endParaRPr lang="en-US" dirty="0">
              <a:latin typeface="Prometo Medium" panose="020B0704030203060203"/>
            </a:endParaRPr>
          </a:p>
        </p:txBody>
      </p:sp>
      <p:sp>
        <p:nvSpPr>
          <p:cNvPr id="3" name="Content Placeholder 2">
            <a:extLst>
              <a:ext uri="{FF2B5EF4-FFF2-40B4-BE49-F238E27FC236}">
                <a16:creationId xmlns:a16="http://schemas.microsoft.com/office/drawing/2014/main" id="{89EF52F0-3556-48CF-BD87-F20FE68EE52A}"/>
              </a:ext>
            </a:extLst>
          </p:cNvPr>
          <p:cNvSpPr>
            <a:spLocks noGrp="1"/>
          </p:cNvSpPr>
          <p:nvPr>
            <p:ph idx="1"/>
          </p:nvPr>
        </p:nvSpPr>
        <p:spPr>
          <a:xfrm>
            <a:off x="854699" y="1714500"/>
            <a:ext cx="9833429" cy="3429000"/>
          </a:xfrm>
        </p:spPr>
        <p:txBody>
          <a:bodyPr/>
          <a:lstStyle/>
          <a:p>
            <a:pPr marL="0" indent="0">
              <a:buNone/>
            </a:pPr>
            <a:r>
              <a:rPr lang="en-US" b="1" dirty="0">
                <a:solidFill>
                  <a:srgbClr val="0074BB"/>
                </a:solidFill>
                <a:cs typeface="Arial"/>
              </a:rPr>
              <a:t>Four new SDOH data and two new sexual orientation and gender identity elements added to the USCDI v2</a:t>
            </a:r>
          </a:p>
          <a:p>
            <a:pPr marL="0" indent="0">
              <a:buNone/>
            </a:pPr>
            <a:endParaRPr lang="en-US" dirty="0"/>
          </a:p>
        </p:txBody>
      </p:sp>
      <p:sp>
        <p:nvSpPr>
          <p:cNvPr id="4" name="Slide Number Placeholder 3">
            <a:extLst>
              <a:ext uri="{FF2B5EF4-FFF2-40B4-BE49-F238E27FC236}">
                <a16:creationId xmlns:a16="http://schemas.microsoft.com/office/drawing/2014/main" id="{EE05E82C-B8F5-4478-9209-1982A97CAE0D}"/>
              </a:ext>
            </a:extLst>
          </p:cNvPr>
          <p:cNvSpPr>
            <a:spLocks noGrp="1"/>
          </p:cNvSpPr>
          <p:nvPr>
            <p:ph type="sldNum" sz="quarter" idx="12"/>
          </p:nvPr>
        </p:nvSpPr>
        <p:spPr/>
        <p:txBody>
          <a:bodyPr/>
          <a:lstStyle/>
          <a:p>
            <a:fld id="{2F8AF2E6-64A8-0F46-AF27-0A96D82A033B}" type="slidenum">
              <a:rPr lang="en-US" smtClean="0"/>
              <a:pPr/>
              <a:t>25</a:t>
            </a:fld>
            <a:endParaRPr lang="en-US" dirty="0"/>
          </a:p>
        </p:txBody>
      </p:sp>
      <p:pic>
        <p:nvPicPr>
          <p:cNvPr id="5" name="Picture 4">
            <a:extLst>
              <a:ext uri="{FF2B5EF4-FFF2-40B4-BE49-F238E27FC236}">
                <a16:creationId xmlns:a16="http://schemas.microsoft.com/office/drawing/2014/main" id="{D19BC179-46B8-4BD2-953F-84EAEA71926A}"/>
              </a:ext>
            </a:extLst>
          </p:cNvPr>
          <p:cNvPicPr>
            <a:picLocks noChangeAspect="1"/>
          </p:cNvPicPr>
          <p:nvPr/>
        </p:nvPicPr>
        <p:blipFill rotWithShape="1">
          <a:blip r:embed="rId2"/>
          <a:srcRect l="9010" t="7768" r="10556"/>
          <a:stretch/>
        </p:blipFill>
        <p:spPr>
          <a:xfrm>
            <a:off x="2982897" y="2814126"/>
            <a:ext cx="5450890" cy="3803216"/>
          </a:xfrm>
          <a:prstGeom prst="rect">
            <a:avLst/>
          </a:prstGeom>
        </p:spPr>
      </p:pic>
    </p:spTree>
    <p:extLst>
      <p:ext uri="{BB962C8B-B14F-4D97-AF65-F5344CB8AC3E}">
        <p14:creationId xmlns:p14="http://schemas.microsoft.com/office/powerpoint/2010/main" val="3934526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373A-6458-4FCD-8411-EFCB442675CD}"/>
              </a:ext>
            </a:extLst>
          </p:cNvPr>
          <p:cNvSpPr>
            <a:spLocks noGrp="1"/>
          </p:cNvSpPr>
          <p:nvPr>
            <p:ph type="title"/>
          </p:nvPr>
        </p:nvSpPr>
        <p:spPr/>
        <p:txBody>
          <a:bodyPr/>
          <a:lstStyle/>
          <a:p>
            <a:r>
              <a:rPr lang="en-US" dirty="0"/>
              <a:t>ONC in Action</a:t>
            </a:r>
          </a:p>
        </p:txBody>
      </p:sp>
      <p:sp>
        <p:nvSpPr>
          <p:cNvPr id="3" name="Content Placeholder 2">
            <a:extLst>
              <a:ext uri="{FF2B5EF4-FFF2-40B4-BE49-F238E27FC236}">
                <a16:creationId xmlns:a16="http://schemas.microsoft.com/office/drawing/2014/main" id="{525E70DB-F1A1-4480-9BFE-BEEFC1DBC557}"/>
              </a:ext>
            </a:extLst>
          </p:cNvPr>
          <p:cNvSpPr>
            <a:spLocks noGrp="1"/>
          </p:cNvSpPr>
          <p:nvPr>
            <p:ph idx="1"/>
          </p:nvPr>
        </p:nvSpPr>
        <p:spPr/>
        <p:txBody>
          <a:bodyPr>
            <a:normAutofit fontScale="85000" lnSpcReduction="10000"/>
          </a:bodyPr>
          <a:lstStyle/>
          <a:p>
            <a:pPr marL="227965" indent="-227965"/>
            <a:r>
              <a:rPr lang="en-US" dirty="0">
                <a:solidFill>
                  <a:schemeClr val="accent3"/>
                </a:solidFill>
                <a:latin typeface="Arial"/>
                <a:cs typeface="Arial"/>
                <a:hlinkClick r:id="rId2">
                  <a:extLst>
                    <a:ext uri="{A12FA001-AC4F-418D-AE19-62706E023703}">
                      <ahyp:hlinkClr xmlns:ahyp="http://schemas.microsoft.com/office/drawing/2018/hyperlinkcolor" val="tx"/>
                    </a:ext>
                  </a:extLst>
                </a:hlinkClick>
              </a:rPr>
              <a:t>Public Health Emergency Response Related HL7® Standards, Solutions and Future Pandemics (Social Determinants of Health (SDOH) Standards) </a:t>
            </a:r>
            <a:endParaRPr lang="en-US" dirty="0">
              <a:solidFill>
                <a:schemeClr val="accent3"/>
              </a:solidFill>
              <a:latin typeface="Arial"/>
              <a:cs typeface="Arial"/>
            </a:endParaRPr>
          </a:p>
          <a:p>
            <a:pPr marL="227965" indent="-227965"/>
            <a:r>
              <a:rPr lang="en-US" dirty="0">
                <a:solidFill>
                  <a:schemeClr val="accent3"/>
                </a:solidFill>
                <a:latin typeface="Arial"/>
                <a:cs typeface="Arial"/>
                <a:hlinkClick r:id="rId3">
                  <a:extLst>
                    <a:ext uri="{A12FA001-AC4F-418D-AE19-62706E023703}">
                      <ahyp:hlinkClr xmlns:ahyp="http://schemas.microsoft.com/office/drawing/2018/hyperlinkcolor" val="tx"/>
                    </a:ext>
                  </a:extLst>
                </a:hlinkClick>
              </a:rPr>
              <a:t>Leading Edge Acceleration Projections (LEAP) Referral Management to Address Social Determinants of Health Aligned with Clinical Care</a:t>
            </a:r>
            <a:endParaRPr lang="en-US" dirty="0">
              <a:solidFill>
                <a:schemeClr val="accent3"/>
              </a:solidFill>
              <a:latin typeface="Arial"/>
              <a:cs typeface="Arial"/>
            </a:endParaRPr>
          </a:p>
          <a:p>
            <a:pPr marL="227965" indent="-227965"/>
            <a:r>
              <a:rPr lang="en-US" dirty="0">
                <a:latin typeface="Arial"/>
                <a:cs typeface="Arial"/>
              </a:rPr>
              <a:t>SDOH Information Exchange Toolkit</a:t>
            </a:r>
            <a:endParaRPr lang="en-US" dirty="0">
              <a:hlinkClick r:id="rId4">
                <a:extLst>
                  <a:ext uri="{A12FA001-AC4F-418D-AE19-62706E023703}">
                    <ahyp:hlinkClr xmlns:ahyp="http://schemas.microsoft.com/office/drawing/2018/hyperlinkcolor" val="tx"/>
                  </a:ext>
                </a:extLst>
              </a:hlinkClick>
            </a:endParaRPr>
          </a:p>
          <a:p>
            <a:pPr marL="227965" indent="-227965"/>
            <a:r>
              <a:rPr lang="en-US" dirty="0">
                <a:solidFill>
                  <a:schemeClr val="accent3"/>
                </a:solidFill>
                <a:latin typeface="Arial"/>
                <a:cs typeface="Arial"/>
                <a:hlinkClick r:id="rId2">
                  <a:extLst>
                    <a:ext uri="{A12FA001-AC4F-418D-AE19-62706E023703}">
                      <ahyp:hlinkClr xmlns:ahyp="http://schemas.microsoft.com/office/drawing/2018/hyperlinkcolor" val="tx"/>
                    </a:ext>
                  </a:extLst>
                </a:hlinkClick>
              </a:rPr>
              <a:t>Public Health Informatics &amp; Technology (PHIT) Workforce Development Program</a:t>
            </a:r>
            <a:endParaRPr lang="en-US" dirty="0">
              <a:solidFill>
                <a:schemeClr val="accent3"/>
              </a:solidFill>
              <a:latin typeface="Arial"/>
              <a:cs typeface="Arial"/>
            </a:endParaRPr>
          </a:p>
          <a:p>
            <a:pPr marL="227965" indent="-227965"/>
            <a:r>
              <a:rPr lang="en-US" dirty="0">
                <a:solidFill>
                  <a:schemeClr val="accent3"/>
                </a:solidFill>
                <a:hlinkClick r:id="rId2">
                  <a:extLst>
                    <a:ext uri="{A12FA001-AC4F-418D-AE19-62706E023703}">
                      <ahyp:hlinkClr xmlns:ahyp="http://schemas.microsoft.com/office/drawing/2018/hyperlinkcolor" val="tx"/>
                    </a:ext>
                  </a:extLst>
                </a:hlinkClick>
              </a:rPr>
              <a:t>Strengthening the Technical Advancement and Readiness of Public Health via Health Information Exchange Program (STAR HIE Program)</a:t>
            </a:r>
            <a:endParaRPr lang="en-US" dirty="0">
              <a:solidFill>
                <a:schemeClr val="accent3"/>
              </a:solidFill>
            </a:endParaRPr>
          </a:p>
          <a:p>
            <a:endParaRPr lang="en-US" dirty="0"/>
          </a:p>
        </p:txBody>
      </p:sp>
      <p:sp>
        <p:nvSpPr>
          <p:cNvPr id="4" name="Slide Number Placeholder 3">
            <a:extLst>
              <a:ext uri="{FF2B5EF4-FFF2-40B4-BE49-F238E27FC236}">
                <a16:creationId xmlns:a16="http://schemas.microsoft.com/office/drawing/2014/main" id="{6C1CAB81-4CE9-4509-BB79-99D048D3B06D}"/>
              </a:ext>
            </a:extLst>
          </p:cNvPr>
          <p:cNvSpPr>
            <a:spLocks noGrp="1"/>
          </p:cNvSpPr>
          <p:nvPr>
            <p:ph type="sldNum" sz="quarter" idx="12"/>
          </p:nvPr>
        </p:nvSpPr>
        <p:spPr/>
        <p:txBody>
          <a:bodyPr/>
          <a:lstStyle/>
          <a:p>
            <a:fld id="{2F8AF2E6-64A8-0F46-AF27-0A96D82A033B}" type="slidenum">
              <a:rPr lang="en-US" smtClean="0"/>
              <a:pPr/>
              <a:t>26</a:t>
            </a:fld>
            <a:endParaRPr lang="en-US" dirty="0"/>
          </a:p>
        </p:txBody>
      </p:sp>
    </p:spTree>
    <p:extLst>
      <p:ext uri="{BB962C8B-B14F-4D97-AF65-F5344CB8AC3E}">
        <p14:creationId xmlns:p14="http://schemas.microsoft.com/office/powerpoint/2010/main" val="4344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13A67-276B-492E-9363-7D01D7B2671F}"/>
              </a:ext>
            </a:extLst>
          </p:cNvPr>
          <p:cNvSpPr>
            <a:spLocks noGrp="1"/>
          </p:cNvSpPr>
          <p:nvPr>
            <p:ph idx="1"/>
          </p:nvPr>
        </p:nvSpPr>
        <p:spPr>
          <a:xfrm>
            <a:off x="4054875" y="1974699"/>
            <a:ext cx="4373849" cy="2120304"/>
          </a:xfrm>
        </p:spPr>
        <p:txBody>
          <a:bodyPr>
            <a:normAutofit/>
          </a:bodyPr>
          <a:lstStyle/>
          <a:p>
            <a:pPr marL="0" indent="0" algn="ctr">
              <a:buNone/>
            </a:pPr>
            <a:r>
              <a:rPr lang="en-US" sz="3200" i="1" dirty="0">
                <a:latin typeface="Prometo Medium" panose="020B0704030203060203"/>
              </a:rPr>
              <a:t>Visit the </a:t>
            </a:r>
            <a:br>
              <a:rPr lang="en-US" sz="3200" i="1" dirty="0">
                <a:latin typeface="Prometo Medium" panose="020B0704030203060203"/>
              </a:rPr>
            </a:br>
            <a:r>
              <a:rPr lang="en-US" sz="3200" i="1" dirty="0">
                <a:solidFill>
                  <a:schemeClr val="accent3"/>
                </a:solidFill>
                <a:latin typeface="Prometo Medium" panose="020B0704030203060203"/>
                <a:hlinkClick r:id="rId2">
                  <a:extLst>
                    <a:ext uri="{A12FA001-AC4F-418D-AE19-62706E023703}">
                      <ahyp:hlinkClr xmlns:ahyp="http://schemas.microsoft.com/office/drawing/2018/hyperlinkcolor" val="tx"/>
                    </a:ext>
                  </a:extLst>
                </a:hlinkClick>
              </a:rPr>
              <a:t>ONC SDOH Webpage </a:t>
            </a:r>
            <a:br>
              <a:rPr lang="en-US" sz="3200" i="1" dirty="0">
                <a:latin typeface="Prometo Medium" panose="020B0704030203060203"/>
              </a:rPr>
            </a:br>
            <a:r>
              <a:rPr lang="en-US" sz="3200" i="1" dirty="0">
                <a:latin typeface="Prometo Medium" panose="020B0704030203060203"/>
              </a:rPr>
              <a:t>for more information!</a:t>
            </a:r>
          </a:p>
        </p:txBody>
      </p:sp>
      <p:sp>
        <p:nvSpPr>
          <p:cNvPr id="4" name="Slide Number Placeholder 3">
            <a:extLst>
              <a:ext uri="{FF2B5EF4-FFF2-40B4-BE49-F238E27FC236}">
                <a16:creationId xmlns:a16="http://schemas.microsoft.com/office/drawing/2014/main" id="{C3FFC812-151A-4C3E-8E0A-202C1712C1B4}"/>
              </a:ext>
            </a:extLst>
          </p:cNvPr>
          <p:cNvSpPr>
            <a:spLocks noGrp="1"/>
          </p:cNvSpPr>
          <p:nvPr>
            <p:ph type="sldNum" sz="quarter" idx="12"/>
          </p:nvPr>
        </p:nvSpPr>
        <p:spPr/>
        <p:txBody>
          <a:bodyPr/>
          <a:lstStyle/>
          <a:p>
            <a:fld id="{2F8AF2E6-64A8-0F46-AF27-0A96D82A033B}" type="slidenum">
              <a:rPr lang="en-US" smtClean="0"/>
              <a:pPr/>
              <a:t>27</a:t>
            </a:fld>
            <a:endParaRPr lang="en-US" dirty="0"/>
          </a:p>
        </p:txBody>
      </p:sp>
      <p:grpSp>
        <p:nvGrpSpPr>
          <p:cNvPr id="6" name="Group 5" descr="ONC and HHS">
            <a:extLst>
              <a:ext uri="{FF2B5EF4-FFF2-40B4-BE49-F238E27FC236}">
                <a16:creationId xmlns:a16="http://schemas.microsoft.com/office/drawing/2014/main" id="{DD10E7C7-E5A2-4CB0-B0A9-860D204B5468}"/>
              </a:ext>
            </a:extLst>
          </p:cNvPr>
          <p:cNvGrpSpPr/>
          <p:nvPr/>
        </p:nvGrpSpPr>
        <p:grpSpPr>
          <a:xfrm>
            <a:off x="4251896" y="911944"/>
            <a:ext cx="3979806" cy="1140622"/>
            <a:chOff x="9675976" y="96218"/>
            <a:chExt cx="2331784" cy="505811"/>
          </a:xfrm>
        </p:grpSpPr>
        <p:pic>
          <p:nvPicPr>
            <p:cNvPr id="7" name="Graphic 6" descr="U.S. Department of Health and Human Services">
              <a:extLst>
                <a:ext uri="{FF2B5EF4-FFF2-40B4-BE49-F238E27FC236}">
                  <a16:creationId xmlns:a16="http://schemas.microsoft.com/office/drawing/2014/main" id="{A3F34022-5407-4AD5-AF9F-821DC0C58C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01949" y="96218"/>
              <a:ext cx="505811" cy="505811"/>
            </a:xfrm>
            <a:prstGeom prst="rect">
              <a:avLst/>
            </a:prstGeom>
          </p:spPr>
        </p:pic>
        <p:pic>
          <p:nvPicPr>
            <p:cNvPr id="8" name="Graphic 7">
              <a:extLst>
                <a:ext uri="{FF2B5EF4-FFF2-40B4-BE49-F238E27FC236}">
                  <a16:creationId xmlns:a16="http://schemas.microsoft.com/office/drawing/2014/main" id="{58CC1A3D-AE4A-46D0-AC4C-D5DE2EDD0B2C}"/>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75976" y="141986"/>
              <a:ext cx="1572125" cy="414276"/>
            </a:xfrm>
            <a:prstGeom prst="rect">
              <a:avLst/>
            </a:prstGeom>
          </p:spPr>
        </p:pic>
      </p:grpSp>
      <p:sp>
        <p:nvSpPr>
          <p:cNvPr id="9" name="TextBox 8">
            <a:extLst>
              <a:ext uri="{FF2B5EF4-FFF2-40B4-BE49-F238E27FC236}">
                <a16:creationId xmlns:a16="http://schemas.microsoft.com/office/drawing/2014/main" id="{B9ED726E-FF07-41D3-B293-FCCEBBD18F39}"/>
              </a:ext>
            </a:extLst>
          </p:cNvPr>
          <p:cNvSpPr txBox="1"/>
          <p:nvPr/>
        </p:nvSpPr>
        <p:spPr>
          <a:xfrm>
            <a:off x="810882" y="4587447"/>
            <a:ext cx="6246865" cy="707886"/>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Samantha Meklir </a:t>
            </a:r>
            <a:r>
              <a:rPr lang="en-US" sz="1400" b="1" dirty="0">
                <a:latin typeface="Prometo Medium" panose="020B0704030203060203"/>
                <a:cs typeface="Arial"/>
              </a:rPr>
              <a:t>(</a:t>
            </a:r>
            <a:r>
              <a:rPr lang="en-US" sz="1400" b="1" dirty="0">
                <a:latin typeface="Prometo Medium" panose="020B0704030203060203"/>
                <a:cs typeface="Arial"/>
                <a:hlinkClick r:id="rId7"/>
              </a:rPr>
              <a:t>samantha.meklir@hhs.gov</a:t>
            </a:r>
            <a:r>
              <a:rPr lang="en-US" sz="1400" b="1" dirty="0">
                <a:latin typeface="Prometo Medium" panose="020B0704030203060203"/>
                <a:cs typeface="Arial"/>
              </a:rPr>
              <a:t>)</a:t>
            </a:r>
            <a:endParaRPr lang="en-US" sz="1400" b="1" dirty="0">
              <a:latin typeface="Prometo Medium" panose="020B0704030203060203"/>
            </a:endParaRPr>
          </a:p>
          <a:p>
            <a:endParaRPr lang="en-US" sz="2000" dirty="0">
              <a:solidFill>
                <a:schemeClr val="accent2"/>
              </a:solidFill>
              <a:latin typeface="Prometo Medium" panose="020B0704030203060203" pitchFamily="34" charset="0"/>
            </a:endParaRPr>
          </a:p>
        </p:txBody>
      </p:sp>
      <p:sp>
        <p:nvSpPr>
          <p:cNvPr id="10" name="TextBox 9">
            <a:extLst>
              <a:ext uri="{FF2B5EF4-FFF2-40B4-BE49-F238E27FC236}">
                <a16:creationId xmlns:a16="http://schemas.microsoft.com/office/drawing/2014/main" id="{BD951BF8-2A30-45D4-A66C-172467189CBE}"/>
              </a:ext>
            </a:extLst>
          </p:cNvPr>
          <p:cNvSpPr txBox="1"/>
          <p:nvPr/>
        </p:nvSpPr>
        <p:spPr>
          <a:xfrm>
            <a:off x="810883" y="4987557"/>
            <a:ext cx="3811712" cy="323165"/>
          </a:xfrm>
          <a:prstGeom prst="rect">
            <a:avLst/>
          </a:prstGeom>
          <a:noFill/>
        </p:spPr>
        <p:txBody>
          <a:bodyPr wrap="square" rtlCol="0">
            <a:spAutoFit/>
          </a:bodyPr>
          <a:lstStyle/>
          <a:p>
            <a:r>
              <a:rPr lang="en-US" sz="1500" dirty="0">
                <a:solidFill>
                  <a:schemeClr val="bg2"/>
                </a:solidFill>
              </a:rPr>
              <a:t>Senior Policy Advisor, ONC</a:t>
            </a:r>
          </a:p>
        </p:txBody>
      </p:sp>
      <p:sp>
        <p:nvSpPr>
          <p:cNvPr id="11" name="TextBox 10">
            <a:extLst>
              <a:ext uri="{FF2B5EF4-FFF2-40B4-BE49-F238E27FC236}">
                <a16:creationId xmlns:a16="http://schemas.microsoft.com/office/drawing/2014/main" id="{FF6C33C3-70DF-4248-B077-4C60BAAFF657}"/>
              </a:ext>
            </a:extLst>
          </p:cNvPr>
          <p:cNvSpPr txBox="1"/>
          <p:nvPr/>
        </p:nvSpPr>
        <p:spPr>
          <a:xfrm>
            <a:off x="810883" y="5387667"/>
            <a:ext cx="4702150" cy="707886"/>
          </a:xfrm>
          <a:prstGeom prst="rect">
            <a:avLst/>
          </a:prstGeom>
          <a:noFill/>
        </p:spPr>
        <p:txBody>
          <a:bodyPr wrap="square" rtlCol="0">
            <a:spAutoFit/>
          </a:bodyPr>
          <a:lstStyle/>
          <a:p>
            <a:r>
              <a:rPr lang="en-US" sz="2000" dirty="0" err="1">
                <a:solidFill>
                  <a:schemeClr val="accent2"/>
                </a:solidFill>
                <a:latin typeface="Prometo Medium" panose="020B0704030203060203" pitchFamily="34" charset="0"/>
              </a:rPr>
              <a:t>Jawanna</a:t>
            </a:r>
            <a:r>
              <a:rPr lang="en-US" sz="2000" dirty="0">
                <a:solidFill>
                  <a:schemeClr val="accent2"/>
                </a:solidFill>
                <a:latin typeface="Prometo Medium" panose="020B0704030203060203" pitchFamily="34" charset="0"/>
              </a:rPr>
              <a:t> L. Henry</a:t>
            </a:r>
            <a:r>
              <a:rPr lang="en-US" sz="1200" dirty="0">
                <a:solidFill>
                  <a:schemeClr val="accent2"/>
                </a:solidFill>
                <a:latin typeface="Prometo Medium" panose="020B0704030203060203" pitchFamily="34" charset="0"/>
              </a:rPr>
              <a:t> </a:t>
            </a:r>
            <a:r>
              <a:rPr lang="en-US" sz="1200" b="1" dirty="0">
                <a:latin typeface="Arial"/>
                <a:cs typeface="Arial"/>
              </a:rPr>
              <a:t>(</a:t>
            </a:r>
            <a:r>
              <a:rPr lang="en-US" sz="1200" b="1" dirty="0">
                <a:latin typeface="Arial"/>
                <a:cs typeface="Arial"/>
                <a:hlinkClick r:id="rId8"/>
              </a:rPr>
              <a:t>jawanna.henry@hhs.gov</a:t>
            </a:r>
            <a:r>
              <a:rPr lang="en-US" sz="1200" b="1" dirty="0">
                <a:latin typeface="Arial"/>
                <a:cs typeface="Arial"/>
              </a:rPr>
              <a:t>)</a:t>
            </a:r>
          </a:p>
          <a:p>
            <a:endParaRPr lang="en-US" sz="2000" dirty="0">
              <a:solidFill>
                <a:schemeClr val="accent2"/>
              </a:solidFill>
              <a:latin typeface="Prometo Medium" panose="020B0704030203060203" pitchFamily="34" charset="0"/>
            </a:endParaRPr>
          </a:p>
        </p:txBody>
      </p:sp>
      <p:sp>
        <p:nvSpPr>
          <p:cNvPr id="12" name="TextBox 11">
            <a:extLst>
              <a:ext uri="{FF2B5EF4-FFF2-40B4-BE49-F238E27FC236}">
                <a16:creationId xmlns:a16="http://schemas.microsoft.com/office/drawing/2014/main" id="{9529EE16-1335-4C72-8300-6F93D5C4D298}"/>
              </a:ext>
            </a:extLst>
          </p:cNvPr>
          <p:cNvSpPr txBox="1"/>
          <p:nvPr/>
        </p:nvSpPr>
        <p:spPr>
          <a:xfrm>
            <a:off x="810883" y="5787777"/>
            <a:ext cx="3811712" cy="323165"/>
          </a:xfrm>
          <a:prstGeom prst="rect">
            <a:avLst/>
          </a:prstGeom>
          <a:noFill/>
        </p:spPr>
        <p:txBody>
          <a:bodyPr wrap="square" rtlCol="0">
            <a:spAutoFit/>
          </a:bodyPr>
          <a:lstStyle/>
          <a:p>
            <a:r>
              <a:rPr lang="en-US" sz="1500" dirty="0">
                <a:solidFill>
                  <a:schemeClr val="bg2"/>
                </a:solidFill>
              </a:rPr>
              <a:t>Analyst, ONC</a:t>
            </a:r>
          </a:p>
        </p:txBody>
      </p:sp>
    </p:spTree>
    <p:extLst>
      <p:ext uri="{BB962C8B-B14F-4D97-AF65-F5344CB8AC3E}">
        <p14:creationId xmlns:p14="http://schemas.microsoft.com/office/powerpoint/2010/main" val="2722653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28</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5400" dirty="0">
                <a:solidFill>
                  <a:srgbClr val="FFFFFF"/>
                </a:solidFill>
                <a:latin typeface="Prometo Medium" panose="020B0704030203060203" pitchFamily="34" charset="0"/>
              </a:rPr>
              <a:t>Consensus-driven Standards on Social Determinants of Health</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28</a:t>
            </a:fld>
            <a:endParaRPr lang="en-US" dirty="0"/>
          </a:p>
        </p:txBody>
      </p:sp>
      <p:sp>
        <p:nvSpPr>
          <p:cNvPr id="3" name="TextBox 2"/>
          <p:cNvSpPr txBox="1"/>
          <p:nvPr/>
        </p:nvSpPr>
        <p:spPr>
          <a:xfrm>
            <a:off x="810883" y="4587447"/>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Evelyn Gallego</a:t>
            </a:r>
          </a:p>
        </p:txBody>
      </p:sp>
      <p:sp>
        <p:nvSpPr>
          <p:cNvPr id="15" name="TextBox 14"/>
          <p:cNvSpPr txBox="1"/>
          <p:nvPr/>
        </p:nvSpPr>
        <p:spPr>
          <a:xfrm>
            <a:off x="810883" y="4987557"/>
            <a:ext cx="3811712" cy="553998"/>
          </a:xfrm>
          <a:prstGeom prst="rect">
            <a:avLst/>
          </a:prstGeom>
          <a:noFill/>
        </p:spPr>
        <p:txBody>
          <a:bodyPr wrap="square" rtlCol="0">
            <a:spAutoFit/>
          </a:bodyPr>
          <a:lstStyle/>
          <a:p>
            <a:r>
              <a:rPr lang="en-US" sz="1500" dirty="0">
                <a:solidFill>
                  <a:schemeClr val="bg1"/>
                </a:solidFill>
              </a:rPr>
              <a:t>CEO at EMI Advisors LLC, </a:t>
            </a:r>
          </a:p>
          <a:p>
            <a:r>
              <a:rPr lang="en-US" sz="1500" dirty="0">
                <a:solidFill>
                  <a:schemeClr val="bg1"/>
                </a:solidFill>
              </a:rPr>
              <a:t>Program Manager at Gravity Project</a:t>
            </a:r>
          </a:p>
        </p:txBody>
      </p:sp>
    </p:spTree>
    <p:extLst>
      <p:ext uri="{BB962C8B-B14F-4D97-AF65-F5344CB8AC3E}">
        <p14:creationId xmlns:p14="http://schemas.microsoft.com/office/powerpoint/2010/main" val="1018326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7FE8-BCB8-461C-A37A-C99F7F4A0DB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B86F975-01CB-42E4-9254-08FDD652FB2D}"/>
              </a:ext>
            </a:extLst>
          </p:cNvPr>
          <p:cNvSpPr>
            <a:spLocks noGrp="1"/>
          </p:cNvSpPr>
          <p:nvPr>
            <p:ph idx="1"/>
          </p:nvPr>
        </p:nvSpPr>
        <p:spPr/>
        <p:txBody>
          <a:bodyPr/>
          <a:lstStyle/>
          <a:p>
            <a:pPr marL="287338" indent="-287338">
              <a:spcAft>
                <a:spcPts val="1200"/>
              </a:spcAft>
              <a:buClr>
                <a:srgbClr val="E3B641"/>
              </a:buClr>
            </a:pPr>
            <a:r>
              <a:rPr lang="en-US" dirty="0">
                <a:solidFill>
                  <a:srgbClr val="656565"/>
                </a:solidFill>
                <a:latin typeface="+mn-lt"/>
                <a:cs typeface="Arial" panose="020B0604020202020204" pitchFamily="34" charset="0"/>
              </a:rPr>
              <a:t>Overview (WHY)</a:t>
            </a:r>
          </a:p>
          <a:p>
            <a:pPr marL="287338" indent="-287338">
              <a:spcAft>
                <a:spcPts val="1200"/>
              </a:spcAft>
              <a:buClr>
                <a:srgbClr val="E3B641"/>
              </a:buClr>
            </a:pPr>
            <a:r>
              <a:rPr lang="en-US" dirty="0">
                <a:solidFill>
                  <a:srgbClr val="656565"/>
                </a:solidFill>
                <a:latin typeface="+mn-lt"/>
                <a:cs typeface="Arial" panose="020B0604020202020204" pitchFamily="34" charset="0"/>
              </a:rPr>
              <a:t>Project Scope (WHAT)</a:t>
            </a:r>
          </a:p>
          <a:p>
            <a:pPr marL="287338" indent="-287338">
              <a:spcAft>
                <a:spcPts val="1200"/>
              </a:spcAft>
              <a:buClr>
                <a:srgbClr val="E3B641"/>
              </a:buClr>
            </a:pPr>
            <a:r>
              <a:rPr lang="en-US" dirty="0">
                <a:solidFill>
                  <a:srgbClr val="656565"/>
                </a:solidFill>
                <a:latin typeface="+mn-lt"/>
                <a:cs typeface="Arial" panose="020B0604020202020204" pitchFamily="34" charset="0"/>
              </a:rPr>
              <a:t>Accomplishments &amp; Success Factors</a:t>
            </a:r>
          </a:p>
          <a:p>
            <a:pPr marL="287338" indent="-287338">
              <a:spcAft>
                <a:spcPts val="1200"/>
              </a:spcAft>
              <a:buClr>
                <a:srgbClr val="E3B641"/>
              </a:buClr>
            </a:pPr>
            <a:r>
              <a:rPr lang="en-US" dirty="0">
                <a:solidFill>
                  <a:srgbClr val="656565"/>
                </a:solidFill>
                <a:latin typeface="+mn-lt"/>
                <a:cs typeface="Arial" panose="020B0604020202020204" pitchFamily="34" charset="0"/>
              </a:rPr>
              <a:t>How to Engage</a:t>
            </a:r>
          </a:p>
          <a:p>
            <a:endParaRPr lang="en-US" dirty="0"/>
          </a:p>
        </p:txBody>
      </p:sp>
      <p:sp>
        <p:nvSpPr>
          <p:cNvPr id="4" name="Slide Number Placeholder 3">
            <a:extLst>
              <a:ext uri="{FF2B5EF4-FFF2-40B4-BE49-F238E27FC236}">
                <a16:creationId xmlns:a16="http://schemas.microsoft.com/office/drawing/2014/main" id="{BC39D966-AA38-4030-99DD-EC58C4F3046A}"/>
              </a:ext>
            </a:extLst>
          </p:cNvPr>
          <p:cNvSpPr>
            <a:spLocks noGrp="1"/>
          </p:cNvSpPr>
          <p:nvPr>
            <p:ph type="sldNum" sz="quarter" idx="12"/>
          </p:nvPr>
        </p:nvSpPr>
        <p:spPr/>
        <p:txBody>
          <a:bodyPr/>
          <a:lstStyle/>
          <a:p>
            <a:fld id="{2F8AF2E6-64A8-0F46-AF27-0A96D82A033B}" type="slidenum">
              <a:rPr lang="en-US" smtClean="0"/>
              <a:pPr/>
              <a:t>29</a:t>
            </a:fld>
            <a:endParaRPr lang="en-US" dirty="0"/>
          </a:p>
        </p:txBody>
      </p:sp>
    </p:spTree>
    <p:extLst>
      <p:ext uri="{BB962C8B-B14F-4D97-AF65-F5344CB8AC3E}">
        <p14:creationId xmlns:p14="http://schemas.microsoft.com/office/powerpoint/2010/main" val="261699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 name="TextBox 1"/>
          <p:cNvSpPr txBox="1"/>
          <p:nvPr/>
        </p:nvSpPr>
        <p:spPr>
          <a:xfrm>
            <a:off x="854699" y="550555"/>
            <a:ext cx="216559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9448" y="2067116"/>
            <a:ext cx="5583930" cy="3429000"/>
          </a:xfrm>
        </p:spPr>
      </p:pic>
      <p:sp>
        <p:nvSpPr>
          <p:cNvPr id="5" name="Title 4"/>
          <p:cNvSpPr>
            <a:spLocks noGrp="1"/>
          </p:cNvSpPr>
          <p:nvPr>
            <p:ph type="title"/>
          </p:nvPr>
        </p:nvSpPr>
        <p:spPr>
          <a:xfrm>
            <a:off x="854699" y="1405255"/>
            <a:ext cx="9833429" cy="1028700"/>
          </a:xfrm>
        </p:spPr>
        <p:txBody>
          <a:bodyPr/>
          <a:lstStyle/>
          <a:p>
            <a:pPr algn="ctr"/>
            <a:r>
              <a:rPr lang="en-US" sz="4500" dirty="0"/>
              <a:t>Thank you to our sponsor</a:t>
            </a:r>
          </a:p>
        </p:txBody>
      </p:sp>
      <p:pic>
        <p:nvPicPr>
          <p:cNvPr id="7"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75" r="20875"/>
          <a:stretch/>
        </p:blipFill>
        <p:spPr>
          <a:xfrm rot="2700000">
            <a:off x="-2102942" y="-738879"/>
            <a:ext cx="3878838" cy="3884379"/>
          </a:xfrm>
          <a:prstGeom prst="ellipse">
            <a:avLst/>
          </a:prstGeom>
          <a:noFill/>
          <a:ln>
            <a:noFill/>
          </a:ln>
        </p:spPr>
      </p:pic>
      <p:pic>
        <p:nvPicPr>
          <p:cNvPr id="8"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4169267" y="-1377823"/>
            <a:ext cx="2612092" cy="2615824"/>
          </a:xfrm>
          <a:prstGeom prst="ellipse">
            <a:avLst/>
          </a:prstGeom>
          <a:noFill/>
          <a:ln>
            <a:noFill/>
          </a:ln>
        </p:spPr>
      </p:pic>
      <p:pic>
        <p:nvPicPr>
          <p:cNvPr id="9"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78" t="28178"/>
          <a:stretch/>
        </p:blipFill>
        <p:spPr>
          <a:xfrm rot="20179082">
            <a:off x="10384498" y="317075"/>
            <a:ext cx="3878838" cy="3884380"/>
          </a:xfrm>
          <a:prstGeom prst="ellipse">
            <a:avLst/>
          </a:prstGeom>
          <a:noFill/>
          <a:ln>
            <a:noFill/>
          </a:ln>
        </p:spPr>
      </p:pic>
      <p:pic>
        <p:nvPicPr>
          <p:cNvPr id="10"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905" t="8701" r="13093" b="66296"/>
          <a:stretch/>
        </p:blipFill>
        <p:spPr>
          <a:xfrm>
            <a:off x="3020295" y="5113237"/>
            <a:ext cx="1393648" cy="1395639"/>
          </a:xfrm>
          <a:prstGeom prst="ellipse">
            <a:avLst/>
          </a:prstGeom>
          <a:noFill/>
          <a:ln>
            <a:noFill/>
          </a:ln>
        </p:spPr>
      </p:pic>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spTree>
    <p:extLst>
      <p:ext uri="{BB962C8B-B14F-4D97-AF65-F5344CB8AC3E}">
        <p14:creationId xmlns:p14="http://schemas.microsoft.com/office/powerpoint/2010/main" val="44798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EC77-3A0E-456A-80E5-6A9A6CE62907}"/>
              </a:ext>
            </a:extLst>
          </p:cNvPr>
          <p:cNvSpPr>
            <a:spLocks noGrp="1"/>
          </p:cNvSpPr>
          <p:nvPr>
            <p:ph type="title"/>
          </p:nvPr>
        </p:nvSpPr>
        <p:spPr/>
        <p:txBody>
          <a:bodyPr/>
          <a:lstStyle/>
          <a:p>
            <a:r>
              <a:rPr lang="en-US" sz="4000" dirty="0"/>
              <a:t>Challenges in SDOH Data Capture and Exchange</a:t>
            </a:r>
          </a:p>
        </p:txBody>
      </p:sp>
      <p:sp>
        <p:nvSpPr>
          <p:cNvPr id="3" name="Content Placeholder 2">
            <a:extLst>
              <a:ext uri="{FF2B5EF4-FFF2-40B4-BE49-F238E27FC236}">
                <a16:creationId xmlns:a16="http://schemas.microsoft.com/office/drawing/2014/main" id="{E30B7C97-55E5-4AB8-AD03-F4C5E2979E0E}"/>
              </a:ext>
            </a:extLst>
          </p:cNvPr>
          <p:cNvSpPr>
            <a:spLocks noGrp="1"/>
          </p:cNvSpPr>
          <p:nvPr>
            <p:ph idx="1"/>
          </p:nvPr>
        </p:nvSpPr>
        <p:spPr>
          <a:xfrm>
            <a:off x="854699" y="2266204"/>
            <a:ext cx="9833429" cy="3429000"/>
          </a:xfrm>
        </p:spPr>
        <p:txBody>
          <a:bodyPr>
            <a:normAutofit fontScale="92500" lnSpcReduction="20000"/>
          </a:bodyPr>
          <a:lstStyle/>
          <a:p>
            <a:r>
              <a:rPr lang="en-US" dirty="0"/>
              <a:t>Consent Management</a:t>
            </a:r>
          </a:p>
          <a:p>
            <a:r>
              <a:rPr lang="en-US" dirty="0"/>
              <a:t>Standardization of SDOH Data Collection and Storage</a:t>
            </a:r>
          </a:p>
          <a:p>
            <a:r>
              <a:rPr lang="en-US" dirty="0"/>
              <a:t>Data Sharing Between Ecosystem Parties</a:t>
            </a:r>
          </a:p>
          <a:p>
            <a:r>
              <a:rPr lang="en-US" dirty="0"/>
              <a:t>Access &amp; Comfort with Digital Solutions</a:t>
            </a:r>
          </a:p>
          <a:p>
            <a:r>
              <a:rPr lang="en-US" dirty="0"/>
              <a:t>Concerns about Information Collection and Sharing</a:t>
            </a:r>
          </a:p>
          <a:p>
            <a:r>
              <a:rPr lang="en-US" dirty="0"/>
              <a:t>Social Care Sector Capacity and Capability</a:t>
            </a:r>
          </a:p>
          <a:p>
            <a:r>
              <a:rPr lang="en-US" dirty="0"/>
              <a:t>Unnecessary Medicalization of SDOH</a:t>
            </a:r>
          </a:p>
          <a:p>
            <a:endParaRPr lang="en-US" dirty="0"/>
          </a:p>
        </p:txBody>
      </p:sp>
      <p:sp>
        <p:nvSpPr>
          <p:cNvPr id="4" name="Slide Number Placeholder 3">
            <a:extLst>
              <a:ext uri="{FF2B5EF4-FFF2-40B4-BE49-F238E27FC236}">
                <a16:creationId xmlns:a16="http://schemas.microsoft.com/office/drawing/2014/main" id="{968602EC-C4B1-44B3-A9B6-CCEE87290455}"/>
              </a:ext>
            </a:extLst>
          </p:cNvPr>
          <p:cNvSpPr>
            <a:spLocks noGrp="1"/>
          </p:cNvSpPr>
          <p:nvPr>
            <p:ph type="sldNum" sz="quarter" idx="12"/>
          </p:nvPr>
        </p:nvSpPr>
        <p:spPr/>
        <p:txBody>
          <a:bodyPr/>
          <a:lstStyle/>
          <a:p>
            <a:fld id="{2F8AF2E6-64A8-0F46-AF27-0A96D82A033B}" type="slidenum">
              <a:rPr lang="en-US" smtClean="0"/>
              <a:pPr/>
              <a:t>30</a:t>
            </a:fld>
            <a:endParaRPr lang="en-US" dirty="0"/>
          </a:p>
        </p:txBody>
      </p:sp>
      <p:sp>
        <p:nvSpPr>
          <p:cNvPr id="5" name="Rectangle 4">
            <a:extLst>
              <a:ext uri="{FF2B5EF4-FFF2-40B4-BE49-F238E27FC236}">
                <a16:creationId xmlns:a16="http://schemas.microsoft.com/office/drawing/2014/main" id="{5BCB4CA4-7427-411C-B9B3-EFCAB0921BAF}"/>
              </a:ext>
            </a:extLst>
          </p:cNvPr>
          <p:cNvSpPr/>
          <p:nvPr/>
        </p:nvSpPr>
        <p:spPr>
          <a:xfrm>
            <a:off x="838200" y="5825207"/>
            <a:ext cx="8762999" cy="276999"/>
          </a:xfrm>
          <a:prstGeom prst="rect">
            <a:avLst/>
          </a:prstGeom>
        </p:spPr>
        <p:txBody>
          <a:bodyPr wrap="square">
            <a:spAutoFit/>
          </a:bodyPr>
          <a:lstStyle/>
          <a:p>
            <a:pPr>
              <a:spcAft>
                <a:spcPts val="300"/>
              </a:spcAft>
              <a:buClr>
                <a:srgbClr val="112146"/>
              </a:buClr>
            </a:pPr>
            <a:r>
              <a:rPr lang="en-US" sz="1200" dirty="0">
                <a:latin typeface="Arial" panose="020B0604020202020204" pitchFamily="34" charset="0"/>
                <a:cs typeface="Arial" panose="020B0604020202020204" pitchFamily="34" charset="0"/>
                <a:hlinkClick r:id="rId2"/>
              </a:rPr>
              <a:t>https://www.nasdoh.org/wp-content/uploads/2020/08/NASDOH-Data-Interoperability_FINAL.pdf</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19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F4B6-E917-4782-BF82-FE26B9AE8AF9}"/>
              </a:ext>
            </a:extLst>
          </p:cNvPr>
          <p:cNvSpPr>
            <a:spLocks noGrp="1"/>
          </p:cNvSpPr>
          <p:nvPr>
            <p:ph type="title"/>
          </p:nvPr>
        </p:nvSpPr>
        <p:spPr/>
        <p:txBody>
          <a:bodyPr/>
          <a:lstStyle/>
          <a:p>
            <a:r>
              <a:rPr lang="en-US" sz="4000" dirty="0"/>
              <a:t>Enter the Gravity Project…</a:t>
            </a:r>
          </a:p>
        </p:txBody>
      </p:sp>
      <p:sp>
        <p:nvSpPr>
          <p:cNvPr id="3" name="Content Placeholder 2">
            <a:extLst>
              <a:ext uri="{FF2B5EF4-FFF2-40B4-BE49-F238E27FC236}">
                <a16:creationId xmlns:a16="http://schemas.microsoft.com/office/drawing/2014/main" id="{3EA03148-FBB9-47B8-A024-DA8848C12FFA}"/>
              </a:ext>
            </a:extLst>
          </p:cNvPr>
          <p:cNvSpPr>
            <a:spLocks noGrp="1"/>
          </p:cNvSpPr>
          <p:nvPr>
            <p:ph idx="1"/>
          </p:nvPr>
        </p:nvSpPr>
        <p:spPr/>
        <p:txBody>
          <a:bodyPr/>
          <a:lstStyle/>
          <a:p>
            <a:pPr marL="0" indent="0">
              <a:buNone/>
            </a:pPr>
            <a:r>
              <a:rPr lang="en-US" sz="2000" b="1" dirty="0">
                <a:solidFill>
                  <a:schemeClr val="tx1"/>
                </a:solidFill>
                <a:latin typeface="Arial" panose="020B0604020202020204" pitchFamily="34" charset="0"/>
                <a:cs typeface="Arial" panose="020B0604020202020204" pitchFamily="34" charset="0"/>
              </a:rPr>
              <a:t>Goal</a:t>
            </a:r>
            <a:r>
              <a:rPr lang="en-US" sz="2000" dirty="0">
                <a:solidFill>
                  <a:schemeClr val="tx1"/>
                </a:solidFill>
                <a:latin typeface="Arial" panose="020B0604020202020204" pitchFamily="34" charset="0"/>
                <a:cs typeface="Arial" panose="020B0604020202020204" pitchFamily="34" charset="0"/>
              </a:rPr>
              <a:t> </a:t>
            </a:r>
            <a:r>
              <a:rPr lang="en-US" sz="2000" b="0" dirty="0">
                <a:solidFill>
                  <a:schemeClr val="tx1"/>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Develop consensus-driven data standards to support use and exchange of social determinants of health (SDOH) data.</a:t>
            </a:r>
          </a:p>
          <a:p>
            <a:pPr marL="0" indent="0">
              <a:buNone/>
            </a:pPr>
            <a:endParaRPr lang="en-US" dirty="0"/>
          </a:p>
        </p:txBody>
      </p:sp>
      <p:sp>
        <p:nvSpPr>
          <p:cNvPr id="4" name="Slide Number Placeholder 3">
            <a:extLst>
              <a:ext uri="{FF2B5EF4-FFF2-40B4-BE49-F238E27FC236}">
                <a16:creationId xmlns:a16="http://schemas.microsoft.com/office/drawing/2014/main" id="{A9236DE7-A800-4354-AE3A-791DACEDD91C}"/>
              </a:ext>
            </a:extLst>
          </p:cNvPr>
          <p:cNvSpPr>
            <a:spLocks noGrp="1"/>
          </p:cNvSpPr>
          <p:nvPr>
            <p:ph type="sldNum" sz="quarter" idx="12"/>
          </p:nvPr>
        </p:nvSpPr>
        <p:spPr/>
        <p:txBody>
          <a:bodyPr/>
          <a:lstStyle/>
          <a:p>
            <a:fld id="{2F8AF2E6-64A8-0F46-AF27-0A96D82A033B}" type="slidenum">
              <a:rPr lang="en-US" smtClean="0"/>
              <a:pPr/>
              <a:t>31</a:t>
            </a:fld>
            <a:endParaRPr lang="en-US" dirty="0"/>
          </a:p>
        </p:txBody>
      </p:sp>
      <p:grpSp>
        <p:nvGrpSpPr>
          <p:cNvPr id="5" name="Group 4">
            <a:extLst>
              <a:ext uri="{FF2B5EF4-FFF2-40B4-BE49-F238E27FC236}">
                <a16:creationId xmlns:a16="http://schemas.microsoft.com/office/drawing/2014/main" id="{22918204-6818-468B-A6BA-86004B570F23}"/>
              </a:ext>
            </a:extLst>
          </p:cNvPr>
          <p:cNvGrpSpPr/>
          <p:nvPr/>
        </p:nvGrpSpPr>
        <p:grpSpPr>
          <a:xfrm>
            <a:off x="731127" y="3227881"/>
            <a:ext cx="1545489" cy="507114"/>
            <a:chOff x="-524957" y="3602420"/>
            <a:chExt cx="1487046" cy="487937"/>
          </a:xfrm>
        </p:grpSpPr>
        <p:pic>
          <p:nvPicPr>
            <p:cNvPr id="6" name="Graphic 2">
              <a:extLst>
                <a:ext uri="{FF2B5EF4-FFF2-40B4-BE49-F238E27FC236}">
                  <a16:creationId xmlns:a16="http://schemas.microsoft.com/office/drawing/2014/main" id="{6456C95F-3260-4DBF-A876-1B50EE114B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957" y="3602420"/>
              <a:ext cx="1487046" cy="487937"/>
            </a:xfrm>
            <a:prstGeom prst="rect">
              <a:avLst/>
            </a:prstGeom>
          </p:spPr>
        </p:pic>
        <p:sp>
          <p:nvSpPr>
            <p:cNvPr id="7" name="TextBox 1">
              <a:extLst>
                <a:ext uri="{FF2B5EF4-FFF2-40B4-BE49-F238E27FC236}">
                  <a16:creationId xmlns:a16="http://schemas.microsoft.com/office/drawing/2014/main" id="{BD6B97A1-5483-4C69-9229-8A9F58FC8A94}"/>
                </a:ext>
              </a:extLst>
            </p:cNvPr>
            <p:cNvSpPr txBox="1"/>
            <p:nvPr/>
          </p:nvSpPr>
          <p:spPr>
            <a:xfrm>
              <a:off x="-261691" y="3673319"/>
              <a:ext cx="960519"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pPr>
              <a:r>
                <a:rPr lang="en-US" sz="1000" b="1" dirty="0">
                  <a:solidFill>
                    <a:schemeClr val="bg1"/>
                  </a:solidFill>
                  <a:latin typeface="Arial" panose="020B0604020202020204" pitchFamily="34" charset="0"/>
                  <a:cs typeface="Arial" panose="020B0604020202020204" pitchFamily="34" charset="0"/>
                </a:rPr>
                <a:t>FOOD</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INSECURITY</a:t>
              </a:r>
            </a:p>
          </p:txBody>
        </p:sp>
      </p:grpSp>
      <p:grpSp>
        <p:nvGrpSpPr>
          <p:cNvPr id="8" name="Group 7">
            <a:extLst>
              <a:ext uri="{FF2B5EF4-FFF2-40B4-BE49-F238E27FC236}">
                <a16:creationId xmlns:a16="http://schemas.microsoft.com/office/drawing/2014/main" id="{577AECAD-EA91-4F95-94B0-4BBA1AFDF10B}"/>
              </a:ext>
            </a:extLst>
          </p:cNvPr>
          <p:cNvGrpSpPr/>
          <p:nvPr/>
        </p:nvGrpSpPr>
        <p:grpSpPr>
          <a:xfrm>
            <a:off x="2469427" y="3227881"/>
            <a:ext cx="1545489" cy="507114"/>
            <a:chOff x="2603371" y="2937962"/>
            <a:chExt cx="1487046" cy="487937"/>
          </a:xfrm>
        </p:grpSpPr>
        <p:pic>
          <p:nvPicPr>
            <p:cNvPr id="9" name="Graphic 8">
              <a:extLst>
                <a:ext uri="{FF2B5EF4-FFF2-40B4-BE49-F238E27FC236}">
                  <a16:creationId xmlns:a16="http://schemas.microsoft.com/office/drawing/2014/main" id="{34466BE2-EC23-4585-8220-DEE6E1437B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3371" y="2937962"/>
              <a:ext cx="1487046" cy="487937"/>
            </a:xfrm>
            <a:prstGeom prst="rect">
              <a:avLst/>
            </a:prstGeom>
          </p:spPr>
        </p:pic>
        <p:sp>
          <p:nvSpPr>
            <p:cNvPr id="10" name="TextBox 9">
              <a:extLst>
                <a:ext uri="{FF2B5EF4-FFF2-40B4-BE49-F238E27FC236}">
                  <a16:creationId xmlns:a16="http://schemas.microsoft.com/office/drawing/2014/main" id="{0EE3C777-D16A-44E1-9E8E-EEDC013E45BD}"/>
                </a:ext>
              </a:extLst>
            </p:cNvPr>
            <p:cNvSpPr txBox="1"/>
            <p:nvPr/>
          </p:nvSpPr>
          <p:spPr>
            <a:xfrm>
              <a:off x="2666472" y="3033919"/>
              <a:ext cx="1382110"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TRANSPORTATION</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INSECURITY</a:t>
              </a:r>
            </a:p>
          </p:txBody>
        </p:sp>
      </p:grpSp>
      <p:grpSp>
        <p:nvGrpSpPr>
          <p:cNvPr id="11" name="Group 10">
            <a:extLst>
              <a:ext uri="{FF2B5EF4-FFF2-40B4-BE49-F238E27FC236}">
                <a16:creationId xmlns:a16="http://schemas.microsoft.com/office/drawing/2014/main" id="{C954F28E-4860-4B64-85DD-32F4DFBD3F73}"/>
              </a:ext>
            </a:extLst>
          </p:cNvPr>
          <p:cNvGrpSpPr/>
          <p:nvPr/>
        </p:nvGrpSpPr>
        <p:grpSpPr>
          <a:xfrm>
            <a:off x="4227810" y="3227881"/>
            <a:ext cx="1545489" cy="507114"/>
            <a:chOff x="4295261" y="2937962"/>
            <a:chExt cx="1487046" cy="487937"/>
          </a:xfrm>
        </p:grpSpPr>
        <p:pic>
          <p:nvPicPr>
            <p:cNvPr id="12" name="Graphic 11">
              <a:extLst>
                <a:ext uri="{FF2B5EF4-FFF2-40B4-BE49-F238E27FC236}">
                  <a16:creationId xmlns:a16="http://schemas.microsoft.com/office/drawing/2014/main" id="{DA8A9F21-0121-4D0F-BF95-E10FFE7F90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5261" y="2937962"/>
              <a:ext cx="1487046" cy="487937"/>
            </a:xfrm>
            <a:prstGeom prst="rect">
              <a:avLst/>
            </a:prstGeom>
          </p:spPr>
        </p:pic>
        <p:sp>
          <p:nvSpPr>
            <p:cNvPr id="13" name="TextBox 12">
              <a:extLst>
                <a:ext uri="{FF2B5EF4-FFF2-40B4-BE49-F238E27FC236}">
                  <a16:creationId xmlns:a16="http://schemas.microsoft.com/office/drawing/2014/main" id="{D8BEAC98-F601-493F-9235-1971288E6CD9}"/>
                </a:ext>
              </a:extLst>
            </p:cNvPr>
            <p:cNvSpPr txBox="1"/>
            <p:nvPr/>
          </p:nvSpPr>
          <p:spPr>
            <a:xfrm>
              <a:off x="4487191" y="3084841"/>
              <a:ext cx="1103187"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ELDER ABUSE</a:t>
              </a:r>
            </a:p>
          </p:txBody>
        </p:sp>
      </p:grpSp>
      <p:grpSp>
        <p:nvGrpSpPr>
          <p:cNvPr id="14" name="Group 13">
            <a:extLst>
              <a:ext uri="{FF2B5EF4-FFF2-40B4-BE49-F238E27FC236}">
                <a16:creationId xmlns:a16="http://schemas.microsoft.com/office/drawing/2014/main" id="{5A40AC93-B928-4966-AC76-0B4973A3D891}"/>
              </a:ext>
            </a:extLst>
          </p:cNvPr>
          <p:cNvGrpSpPr/>
          <p:nvPr/>
        </p:nvGrpSpPr>
        <p:grpSpPr>
          <a:xfrm>
            <a:off x="7744577" y="3227881"/>
            <a:ext cx="1545489" cy="507114"/>
            <a:chOff x="7679041" y="2953684"/>
            <a:chExt cx="1487046" cy="487937"/>
          </a:xfrm>
        </p:grpSpPr>
        <p:pic>
          <p:nvPicPr>
            <p:cNvPr id="15" name="Graphic 14">
              <a:extLst>
                <a:ext uri="{FF2B5EF4-FFF2-40B4-BE49-F238E27FC236}">
                  <a16:creationId xmlns:a16="http://schemas.microsoft.com/office/drawing/2014/main" id="{4B96D969-5CD8-4B33-B1A5-33554876B3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9041" y="2953684"/>
              <a:ext cx="1487046" cy="487937"/>
            </a:xfrm>
            <a:prstGeom prst="rect">
              <a:avLst/>
            </a:prstGeom>
          </p:spPr>
        </p:pic>
        <p:sp>
          <p:nvSpPr>
            <p:cNvPr id="16" name="TextBox 15">
              <a:extLst>
                <a:ext uri="{FF2B5EF4-FFF2-40B4-BE49-F238E27FC236}">
                  <a16:creationId xmlns:a16="http://schemas.microsoft.com/office/drawing/2014/main" id="{3BFED15D-C5BC-4226-85FE-0CD146D2B8E9}"/>
                </a:ext>
              </a:extLst>
            </p:cNvPr>
            <p:cNvSpPr txBox="1"/>
            <p:nvPr/>
          </p:nvSpPr>
          <p:spPr>
            <a:xfrm>
              <a:off x="7785210" y="3100563"/>
              <a:ext cx="1274708"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UNEMPLOYMENT</a:t>
              </a:r>
            </a:p>
          </p:txBody>
        </p:sp>
      </p:grpSp>
      <p:grpSp>
        <p:nvGrpSpPr>
          <p:cNvPr id="17" name="Group 16">
            <a:extLst>
              <a:ext uri="{FF2B5EF4-FFF2-40B4-BE49-F238E27FC236}">
                <a16:creationId xmlns:a16="http://schemas.microsoft.com/office/drawing/2014/main" id="{9F577889-4C53-4C23-8D14-A8D1F86A3DF0}"/>
              </a:ext>
            </a:extLst>
          </p:cNvPr>
          <p:cNvGrpSpPr/>
          <p:nvPr/>
        </p:nvGrpSpPr>
        <p:grpSpPr>
          <a:xfrm>
            <a:off x="9502960" y="3227881"/>
            <a:ext cx="1545489" cy="507114"/>
            <a:chOff x="9370931" y="2953684"/>
            <a:chExt cx="1487046" cy="487937"/>
          </a:xfrm>
        </p:grpSpPr>
        <p:pic>
          <p:nvPicPr>
            <p:cNvPr id="18" name="Graphic 17">
              <a:extLst>
                <a:ext uri="{FF2B5EF4-FFF2-40B4-BE49-F238E27FC236}">
                  <a16:creationId xmlns:a16="http://schemas.microsoft.com/office/drawing/2014/main" id="{BDD92261-57E2-4C37-A427-D6BFA60883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0931" y="2953684"/>
              <a:ext cx="1487046" cy="487937"/>
            </a:xfrm>
            <a:prstGeom prst="rect">
              <a:avLst/>
            </a:prstGeom>
          </p:spPr>
        </p:pic>
        <p:sp>
          <p:nvSpPr>
            <p:cNvPr id="19" name="TextBox 18">
              <a:extLst>
                <a:ext uri="{FF2B5EF4-FFF2-40B4-BE49-F238E27FC236}">
                  <a16:creationId xmlns:a16="http://schemas.microsoft.com/office/drawing/2014/main" id="{E3B3D64E-3883-4CEE-A2C0-8504FF9D32A6}"/>
                </a:ext>
              </a:extLst>
            </p:cNvPr>
            <p:cNvSpPr txBox="1"/>
            <p:nvPr/>
          </p:nvSpPr>
          <p:spPr>
            <a:xfrm>
              <a:off x="9766442" y="3111196"/>
              <a:ext cx="696024"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STRESS</a:t>
              </a:r>
            </a:p>
          </p:txBody>
        </p:sp>
      </p:grpSp>
      <p:grpSp>
        <p:nvGrpSpPr>
          <p:cNvPr id="20" name="Group 19">
            <a:extLst>
              <a:ext uri="{FF2B5EF4-FFF2-40B4-BE49-F238E27FC236}">
                <a16:creationId xmlns:a16="http://schemas.microsoft.com/office/drawing/2014/main" id="{706123A4-9C8F-45CC-9ED2-9289BC9DC25A}"/>
              </a:ext>
            </a:extLst>
          </p:cNvPr>
          <p:cNvGrpSpPr/>
          <p:nvPr/>
        </p:nvGrpSpPr>
        <p:grpSpPr>
          <a:xfrm>
            <a:off x="719394" y="4097054"/>
            <a:ext cx="1545489" cy="507114"/>
            <a:chOff x="919516" y="3694402"/>
            <a:chExt cx="1487046" cy="487937"/>
          </a:xfrm>
        </p:grpSpPr>
        <p:pic>
          <p:nvPicPr>
            <p:cNvPr id="21" name="Graphic 20">
              <a:extLst>
                <a:ext uri="{FF2B5EF4-FFF2-40B4-BE49-F238E27FC236}">
                  <a16:creationId xmlns:a16="http://schemas.microsoft.com/office/drawing/2014/main" id="{8C3B129B-2AE8-42C2-84FA-40A60D9C65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9516" y="3694402"/>
              <a:ext cx="1487046" cy="487937"/>
            </a:xfrm>
            <a:prstGeom prst="rect">
              <a:avLst/>
            </a:prstGeom>
          </p:spPr>
        </p:pic>
        <p:sp>
          <p:nvSpPr>
            <p:cNvPr id="22" name="TextBox 21">
              <a:extLst>
                <a:ext uri="{FF2B5EF4-FFF2-40B4-BE49-F238E27FC236}">
                  <a16:creationId xmlns:a16="http://schemas.microsoft.com/office/drawing/2014/main" id="{5BE085B5-DA5A-4730-B402-BF1966C84D80}"/>
                </a:ext>
              </a:extLst>
            </p:cNvPr>
            <p:cNvSpPr txBox="1"/>
            <p:nvPr/>
          </p:nvSpPr>
          <p:spPr>
            <a:xfrm>
              <a:off x="1065760" y="3851914"/>
              <a:ext cx="1194558"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FOOD DESERTS</a:t>
              </a:r>
            </a:p>
          </p:txBody>
        </p:sp>
      </p:grpSp>
      <p:grpSp>
        <p:nvGrpSpPr>
          <p:cNvPr id="23" name="Group 22">
            <a:extLst>
              <a:ext uri="{FF2B5EF4-FFF2-40B4-BE49-F238E27FC236}">
                <a16:creationId xmlns:a16="http://schemas.microsoft.com/office/drawing/2014/main" id="{B91F479D-6F29-4ED2-8CEF-6CA6BE11AD73}"/>
              </a:ext>
            </a:extLst>
          </p:cNvPr>
          <p:cNvGrpSpPr/>
          <p:nvPr/>
        </p:nvGrpSpPr>
        <p:grpSpPr>
          <a:xfrm>
            <a:off x="2465106" y="4097054"/>
            <a:ext cx="1545489" cy="507114"/>
            <a:chOff x="2599214" y="3675416"/>
            <a:chExt cx="1487046" cy="487937"/>
          </a:xfrm>
        </p:grpSpPr>
        <p:pic>
          <p:nvPicPr>
            <p:cNvPr id="24" name="Graphic 23">
              <a:extLst>
                <a:ext uri="{FF2B5EF4-FFF2-40B4-BE49-F238E27FC236}">
                  <a16:creationId xmlns:a16="http://schemas.microsoft.com/office/drawing/2014/main" id="{27C71983-5953-485E-8538-80DC6FB02D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99214" y="3675416"/>
              <a:ext cx="1487046" cy="487937"/>
            </a:xfrm>
            <a:prstGeom prst="rect">
              <a:avLst/>
            </a:prstGeom>
          </p:spPr>
        </p:pic>
        <p:sp>
          <p:nvSpPr>
            <p:cNvPr id="25" name="TextBox 24">
              <a:extLst>
                <a:ext uri="{FF2B5EF4-FFF2-40B4-BE49-F238E27FC236}">
                  <a16:creationId xmlns:a16="http://schemas.microsoft.com/office/drawing/2014/main" id="{662C545F-8D2B-4C45-B6C6-7E1757314D0A}"/>
                </a:ext>
              </a:extLst>
            </p:cNvPr>
            <p:cNvSpPr txBox="1"/>
            <p:nvPr/>
          </p:nvSpPr>
          <p:spPr>
            <a:xfrm>
              <a:off x="2717406" y="3832928"/>
              <a:ext cx="1250663"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HOMELESSNESS</a:t>
              </a:r>
            </a:p>
          </p:txBody>
        </p:sp>
      </p:grpSp>
      <p:grpSp>
        <p:nvGrpSpPr>
          <p:cNvPr id="26" name="Group 25">
            <a:extLst>
              <a:ext uri="{FF2B5EF4-FFF2-40B4-BE49-F238E27FC236}">
                <a16:creationId xmlns:a16="http://schemas.microsoft.com/office/drawing/2014/main" id="{724D3062-4777-48A4-88AC-44E3D737F4F6}"/>
              </a:ext>
            </a:extLst>
          </p:cNvPr>
          <p:cNvGrpSpPr/>
          <p:nvPr/>
        </p:nvGrpSpPr>
        <p:grpSpPr>
          <a:xfrm>
            <a:off x="4209812" y="4097054"/>
            <a:ext cx="1545489" cy="507114"/>
            <a:chOff x="4277944" y="3678807"/>
            <a:chExt cx="1487046" cy="487937"/>
          </a:xfrm>
        </p:grpSpPr>
        <p:pic>
          <p:nvPicPr>
            <p:cNvPr id="27" name="Graphic 26">
              <a:extLst>
                <a:ext uri="{FF2B5EF4-FFF2-40B4-BE49-F238E27FC236}">
                  <a16:creationId xmlns:a16="http://schemas.microsoft.com/office/drawing/2014/main" id="{021111C2-700D-4680-9F26-4A26E9C1BA5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77944" y="3678807"/>
              <a:ext cx="1487046" cy="487937"/>
            </a:xfrm>
            <a:prstGeom prst="rect">
              <a:avLst/>
            </a:prstGeom>
          </p:spPr>
        </p:pic>
        <p:sp>
          <p:nvSpPr>
            <p:cNvPr id="28" name="TextBox 27">
              <a:extLst>
                <a:ext uri="{FF2B5EF4-FFF2-40B4-BE49-F238E27FC236}">
                  <a16:creationId xmlns:a16="http://schemas.microsoft.com/office/drawing/2014/main" id="{C9A958C3-6702-4D16-B6FD-9BD444EF381E}"/>
                </a:ext>
              </a:extLst>
            </p:cNvPr>
            <p:cNvSpPr txBox="1"/>
            <p:nvPr/>
          </p:nvSpPr>
          <p:spPr>
            <a:xfrm>
              <a:off x="4298352" y="3774764"/>
              <a:ext cx="1446230"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INTIMATE PARTNER</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VIOLENCE (IPV)</a:t>
              </a:r>
            </a:p>
          </p:txBody>
        </p:sp>
      </p:grpSp>
      <p:grpSp>
        <p:nvGrpSpPr>
          <p:cNvPr id="29" name="Group 28">
            <a:extLst>
              <a:ext uri="{FF2B5EF4-FFF2-40B4-BE49-F238E27FC236}">
                <a16:creationId xmlns:a16="http://schemas.microsoft.com/office/drawing/2014/main" id="{7F9BB809-B4AC-4810-BC38-996D6E0C3ED2}"/>
              </a:ext>
            </a:extLst>
          </p:cNvPr>
          <p:cNvGrpSpPr/>
          <p:nvPr/>
        </p:nvGrpSpPr>
        <p:grpSpPr>
          <a:xfrm>
            <a:off x="5986193" y="4097054"/>
            <a:ext cx="1545489" cy="507114"/>
            <a:chOff x="5987151" y="3675416"/>
            <a:chExt cx="1487046" cy="487937"/>
          </a:xfrm>
        </p:grpSpPr>
        <p:pic>
          <p:nvPicPr>
            <p:cNvPr id="30" name="Graphic 29">
              <a:extLst>
                <a:ext uri="{FF2B5EF4-FFF2-40B4-BE49-F238E27FC236}">
                  <a16:creationId xmlns:a16="http://schemas.microsoft.com/office/drawing/2014/main" id="{2F2854C8-014A-49F2-9DF8-61CCB31B611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87151" y="3675416"/>
              <a:ext cx="1487046" cy="487937"/>
            </a:xfrm>
            <a:prstGeom prst="rect">
              <a:avLst/>
            </a:prstGeom>
          </p:spPr>
        </p:pic>
        <p:sp>
          <p:nvSpPr>
            <p:cNvPr id="31" name="TextBox 30">
              <a:extLst>
                <a:ext uri="{FF2B5EF4-FFF2-40B4-BE49-F238E27FC236}">
                  <a16:creationId xmlns:a16="http://schemas.microsoft.com/office/drawing/2014/main" id="{BC8049CC-BC87-4B6C-8E72-C590C3381A6B}"/>
                </a:ext>
              </a:extLst>
            </p:cNvPr>
            <p:cNvSpPr txBox="1"/>
            <p:nvPr/>
          </p:nvSpPr>
          <p:spPr>
            <a:xfrm>
              <a:off x="6214347" y="3771373"/>
              <a:ext cx="1032655"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INADEQUATE</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HOUSING</a:t>
              </a:r>
            </a:p>
          </p:txBody>
        </p:sp>
      </p:grpSp>
      <p:grpSp>
        <p:nvGrpSpPr>
          <p:cNvPr id="32" name="Group 31">
            <a:extLst>
              <a:ext uri="{FF2B5EF4-FFF2-40B4-BE49-F238E27FC236}">
                <a16:creationId xmlns:a16="http://schemas.microsoft.com/office/drawing/2014/main" id="{6445DE41-D97E-416C-80AD-EB5C18AA1E3C}"/>
              </a:ext>
            </a:extLst>
          </p:cNvPr>
          <p:cNvGrpSpPr/>
          <p:nvPr/>
        </p:nvGrpSpPr>
        <p:grpSpPr>
          <a:xfrm>
            <a:off x="7744577" y="4097054"/>
            <a:ext cx="1545489" cy="507114"/>
            <a:chOff x="7679041" y="3650886"/>
            <a:chExt cx="1487046" cy="487937"/>
          </a:xfrm>
        </p:grpSpPr>
        <p:pic>
          <p:nvPicPr>
            <p:cNvPr id="33" name="Graphic 32">
              <a:extLst>
                <a:ext uri="{FF2B5EF4-FFF2-40B4-BE49-F238E27FC236}">
                  <a16:creationId xmlns:a16="http://schemas.microsoft.com/office/drawing/2014/main" id="{2B0DEEB3-9DD7-4816-9992-583DF5517DB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79041" y="3650886"/>
              <a:ext cx="1487046" cy="487937"/>
            </a:xfrm>
            <a:prstGeom prst="rect">
              <a:avLst/>
            </a:prstGeom>
          </p:spPr>
        </p:pic>
        <p:sp>
          <p:nvSpPr>
            <p:cNvPr id="34" name="TextBox 33">
              <a:extLst>
                <a:ext uri="{FF2B5EF4-FFF2-40B4-BE49-F238E27FC236}">
                  <a16:creationId xmlns:a16="http://schemas.microsoft.com/office/drawing/2014/main" id="{161DF114-C0D1-4277-9DDD-EB15A7FB4876}"/>
                </a:ext>
              </a:extLst>
            </p:cNvPr>
            <p:cNvSpPr txBox="1"/>
            <p:nvPr/>
          </p:nvSpPr>
          <p:spPr>
            <a:xfrm>
              <a:off x="7792424" y="3750724"/>
              <a:ext cx="1260281"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NEIGHBORHOOD</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SAFETY</a:t>
              </a:r>
            </a:p>
          </p:txBody>
        </p:sp>
      </p:grpSp>
      <p:grpSp>
        <p:nvGrpSpPr>
          <p:cNvPr id="35" name="Group 34">
            <a:extLst>
              <a:ext uri="{FF2B5EF4-FFF2-40B4-BE49-F238E27FC236}">
                <a16:creationId xmlns:a16="http://schemas.microsoft.com/office/drawing/2014/main" id="{611531CD-73BD-4E66-A0EA-3B5B3F95D52E}"/>
              </a:ext>
            </a:extLst>
          </p:cNvPr>
          <p:cNvGrpSpPr/>
          <p:nvPr/>
        </p:nvGrpSpPr>
        <p:grpSpPr>
          <a:xfrm>
            <a:off x="9489283" y="4097054"/>
            <a:ext cx="1545489" cy="507114"/>
            <a:chOff x="9357771" y="3630178"/>
            <a:chExt cx="1487046" cy="487937"/>
          </a:xfrm>
        </p:grpSpPr>
        <p:pic>
          <p:nvPicPr>
            <p:cNvPr id="36" name="Graphic 35">
              <a:extLst>
                <a:ext uri="{FF2B5EF4-FFF2-40B4-BE49-F238E27FC236}">
                  <a16:creationId xmlns:a16="http://schemas.microsoft.com/office/drawing/2014/main" id="{B4854FA2-175B-4629-82CC-0E898FC1010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357771" y="3630178"/>
              <a:ext cx="1487046" cy="487937"/>
            </a:xfrm>
            <a:prstGeom prst="rect">
              <a:avLst/>
            </a:prstGeom>
          </p:spPr>
        </p:pic>
        <p:sp>
          <p:nvSpPr>
            <p:cNvPr id="37" name="TextBox 36">
              <a:extLst>
                <a:ext uri="{FF2B5EF4-FFF2-40B4-BE49-F238E27FC236}">
                  <a16:creationId xmlns:a16="http://schemas.microsoft.com/office/drawing/2014/main" id="{40271A9B-E629-46B4-8F65-443C87F21136}"/>
                </a:ext>
              </a:extLst>
            </p:cNvPr>
            <p:cNvSpPr txBox="1"/>
            <p:nvPr/>
          </p:nvSpPr>
          <p:spPr>
            <a:xfrm>
              <a:off x="9660308" y="3777057"/>
              <a:ext cx="881973"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VETERANS</a:t>
              </a:r>
            </a:p>
          </p:txBody>
        </p:sp>
      </p:grpSp>
      <p:grpSp>
        <p:nvGrpSpPr>
          <p:cNvPr id="38" name="Group 37">
            <a:extLst>
              <a:ext uri="{FF2B5EF4-FFF2-40B4-BE49-F238E27FC236}">
                <a16:creationId xmlns:a16="http://schemas.microsoft.com/office/drawing/2014/main" id="{CAEB286E-46E2-40E5-953E-71BF768EBDF7}"/>
              </a:ext>
            </a:extLst>
          </p:cNvPr>
          <p:cNvGrpSpPr/>
          <p:nvPr/>
        </p:nvGrpSpPr>
        <p:grpSpPr>
          <a:xfrm>
            <a:off x="723447" y="4922684"/>
            <a:ext cx="1545489" cy="507114"/>
            <a:chOff x="923416" y="4576537"/>
            <a:chExt cx="1487046" cy="487937"/>
          </a:xfrm>
        </p:grpSpPr>
        <p:pic>
          <p:nvPicPr>
            <p:cNvPr id="39" name="Graphic 38">
              <a:extLst>
                <a:ext uri="{FF2B5EF4-FFF2-40B4-BE49-F238E27FC236}">
                  <a16:creationId xmlns:a16="http://schemas.microsoft.com/office/drawing/2014/main" id="{AC892923-7510-4502-AA47-20EF6905084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23416" y="4576537"/>
              <a:ext cx="1487046" cy="487937"/>
            </a:xfrm>
            <a:prstGeom prst="rect">
              <a:avLst/>
            </a:prstGeom>
          </p:spPr>
        </p:pic>
        <p:sp>
          <p:nvSpPr>
            <p:cNvPr id="40" name="TextBox 39">
              <a:extLst>
                <a:ext uri="{FF2B5EF4-FFF2-40B4-BE49-F238E27FC236}">
                  <a16:creationId xmlns:a16="http://schemas.microsoft.com/office/drawing/2014/main" id="{12221629-D5CC-40B2-B014-3FC1B39AAEAC}"/>
                </a:ext>
              </a:extLst>
            </p:cNvPr>
            <p:cNvSpPr txBox="1"/>
            <p:nvPr/>
          </p:nvSpPr>
          <p:spPr>
            <a:xfrm>
              <a:off x="1197900" y="4661861"/>
              <a:ext cx="938079" cy="325751"/>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HOUSING</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INSTABILITY</a:t>
              </a:r>
            </a:p>
          </p:txBody>
        </p:sp>
      </p:grpSp>
      <p:grpSp>
        <p:nvGrpSpPr>
          <p:cNvPr id="41" name="Group 40">
            <a:extLst>
              <a:ext uri="{FF2B5EF4-FFF2-40B4-BE49-F238E27FC236}">
                <a16:creationId xmlns:a16="http://schemas.microsoft.com/office/drawing/2014/main" id="{C7B086E7-3E47-45BE-9FC2-B5899CC861D5}"/>
              </a:ext>
            </a:extLst>
          </p:cNvPr>
          <p:cNvGrpSpPr/>
          <p:nvPr/>
        </p:nvGrpSpPr>
        <p:grpSpPr>
          <a:xfrm>
            <a:off x="2465106" y="4922684"/>
            <a:ext cx="1545489" cy="507114"/>
            <a:chOff x="2599214" y="4576537"/>
            <a:chExt cx="1487046" cy="487937"/>
          </a:xfrm>
        </p:grpSpPr>
        <p:pic>
          <p:nvPicPr>
            <p:cNvPr id="42" name="Graphic 41">
              <a:extLst>
                <a:ext uri="{FF2B5EF4-FFF2-40B4-BE49-F238E27FC236}">
                  <a16:creationId xmlns:a16="http://schemas.microsoft.com/office/drawing/2014/main" id="{6E909DC9-7C81-4F25-973E-F65C2363FE3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599214" y="4576537"/>
              <a:ext cx="1487046" cy="487937"/>
            </a:xfrm>
            <a:prstGeom prst="rect">
              <a:avLst/>
            </a:prstGeom>
          </p:spPr>
        </p:pic>
        <p:sp>
          <p:nvSpPr>
            <p:cNvPr id="43" name="TextBox 42">
              <a:extLst>
                <a:ext uri="{FF2B5EF4-FFF2-40B4-BE49-F238E27FC236}">
                  <a16:creationId xmlns:a16="http://schemas.microsoft.com/office/drawing/2014/main" id="{C105385D-757D-4F1A-952A-79CEEAD44285}"/>
                </a:ext>
              </a:extLst>
            </p:cNvPr>
            <p:cNvSpPr txBox="1"/>
            <p:nvPr/>
          </p:nvSpPr>
          <p:spPr>
            <a:xfrm>
              <a:off x="2915377" y="4672494"/>
              <a:ext cx="854721"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MATERIAL</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HARDSHIP</a:t>
              </a:r>
            </a:p>
          </p:txBody>
        </p:sp>
      </p:grpSp>
      <p:grpSp>
        <p:nvGrpSpPr>
          <p:cNvPr id="44" name="Group 43">
            <a:extLst>
              <a:ext uri="{FF2B5EF4-FFF2-40B4-BE49-F238E27FC236}">
                <a16:creationId xmlns:a16="http://schemas.microsoft.com/office/drawing/2014/main" id="{B03344B5-B1E4-4AA9-8A2D-83C22A1C7C44}"/>
              </a:ext>
            </a:extLst>
          </p:cNvPr>
          <p:cNvGrpSpPr/>
          <p:nvPr/>
        </p:nvGrpSpPr>
        <p:grpSpPr>
          <a:xfrm>
            <a:off x="4209812" y="4922684"/>
            <a:ext cx="1545489" cy="507114"/>
            <a:chOff x="4277944" y="4576537"/>
            <a:chExt cx="1487046" cy="487937"/>
          </a:xfrm>
        </p:grpSpPr>
        <p:pic>
          <p:nvPicPr>
            <p:cNvPr id="45" name="Graphic 44">
              <a:extLst>
                <a:ext uri="{FF2B5EF4-FFF2-40B4-BE49-F238E27FC236}">
                  <a16:creationId xmlns:a16="http://schemas.microsoft.com/office/drawing/2014/main" id="{7BFCB33A-5728-4259-B0B0-9997756BB56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277944" y="4576537"/>
              <a:ext cx="1487046" cy="487937"/>
            </a:xfrm>
            <a:prstGeom prst="rect">
              <a:avLst/>
            </a:prstGeom>
          </p:spPr>
        </p:pic>
        <p:sp>
          <p:nvSpPr>
            <p:cNvPr id="46" name="TextBox 45">
              <a:extLst>
                <a:ext uri="{FF2B5EF4-FFF2-40B4-BE49-F238E27FC236}">
                  <a16:creationId xmlns:a16="http://schemas.microsoft.com/office/drawing/2014/main" id="{B6FEF19A-C224-48CB-95F9-CA40AC6490F3}"/>
                </a:ext>
              </a:extLst>
            </p:cNvPr>
            <p:cNvSpPr txBox="1"/>
            <p:nvPr/>
          </p:nvSpPr>
          <p:spPr>
            <a:xfrm>
              <a:off x="4455447" y="4734049"/>
              <a:ext cx="1132041"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ENVIRONMENT</a:t>
              </a:r>
            </a:p>
          </p:txBody>
        </p:sp>
      </p:grpSp>
      <p:grpSp>
        <p:nvGrpSpPr>
          <p:cNvPr id="47" name="Group 46">
            <a:extLst>
              <a:ext uri="{FF2B5EF4-FFF2-40B4-BE49-F238E27FC236}">
                <a16:creationId xmlns:a16="http://schemas.microsoft.com/office/drawing/2014/main" id="{E7F256DD-15F9-410F-9E96-2D890D8D1896}"/>
              </a:ext>
            </a:extLst>
          </p:cNvPr>
          <p:cNvGrpSpPr/>
          <p:nvPr/>
        </p:nvGrpSpPr>
        <p:grpSpPr>
          <a:xfrm>
            <a:off x="5986193" y="4938451"/>
            <a:ext cx="1545489" cy="507114"/>
            <a:chOff x="5987151" y="4591708"/>
            <a:chExt cx="1487046" cy="487937"/>
          </a:xfrm>
        </p:grpSpPr>
        <p:pic>
          <p:nvPicPr>
            <p:cNvPr id="48" name="Graphic 47">
              <a:extLst>
                <a:ext uri="{FF2B5EF4-FFF2-40B4-BE49-F238E27FC236}">
                  <a16:creationId xmlns:a16="http://schemas.microsoft.com/office/drawing/2014/main" id="{01D43F3C-A7EE-4FE4-979E-CEE534A9D71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87151" y="4591708"/>
              <a:ext cx="1487046" cy="487937"/>
            </a:xfrm>
            <a:prstGeom prst="rect">
              <a:avLst/>
            </a:prstGeom>
          </p:spPr>
        </p:pic>
        <p:sp>
          <p:nvSpPr>
            <p:cNvPr id="49" name="TextBox 48">
              <a:extLst>
                <a:ext uri="{FF2B5EF4-FFF2-40B4-BE49-F238E27FC236}">
                  <a16:creationId xmlns:a16="http://schemas.microsoft.com/office/drawing/2014/main" id="{2ACD11A5-49A1-4331-AF82-DA5B16E6594B}"/>
                </a:ext>
              </a:extLst>
            </p:cNvPr>
            <p:cNvSpPr txBox="1"/>
            <p:nvPr/>
          </p:nvSpPr>
          <p:spPr>
            <a:xfrm>
              <a:off x="6256827" y="4738587"/>
              <a:ext cx="947695"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EDUCATION</a:t>
              </a:r>
            </a:p>
          </p:txBody>
        </p:sp>
      </p:grpSp>
      <p:grpSp>
        <p:nvGrpSpPr>
          <p:cNvPr id="50" name="Group 49">
            <a:extLst>
              <a:ext uri="{FF2B5EF4-FFF2-40B4-BE49-F238E27FC236}">
                <a16:creationId xmlns:a16="http://schemas.microsoft.com/office/drawing/2014/main" id="{58A081D0-120B-4A31-99F2-410AA6B45A60}"/>
              </a:ext>
            </a:extLst>
          </p:cNvPr>
          <p:cNvGrpSpPr/>
          <p:nvPr/>
        </p:nvGrpSpPr>
        <p:grpSpPr>
          <a:xfrm>
            <a:off x="7744577" y="4939832"/>
            <a:ext cx="1545489" cy="507114"/>
            <a:chOff x="8730740" y="2604080"/>
            <a:chExt cx="1487046" cy="487937"/>
          </a:xfrm>
        </p:grpSpPr>
        <p:pic>
          <p:nvPicPr>
            <p:cNvPr id="51" name="Graphic 50">
              <a:extLst>
                <a:ext uri="{FF2B5EF4-FFF2-40B4-BE49-F238E27FC236}">
                  <a16:creationId xmlns:a16="http://schemas.microsoft.com/office/drawing/2014/main" id="{2E8A0942-8443-40E2-B44B-9A4A7481388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730740" y="2604080"/>
              <a:ext cx="1487046" cy="487937"/>
            </a:xfrm>
            <a:prstGeom prst="rect">
              <a:avLst/>
            </a:prstGeom>
          </p:spPr>
        </p:pic>
        <p:sp>
          <p:nvSpPr>
            <p:cNvPr id="52" name="TextBox 51">
              <a:extLst>
                <a:ext uri="{FF2B5EF4-FFF2-40B4-BE49-F238E27FC236}">
                  <a16:creationId xmlns:a16="http://schemas.microsoft.com/office/drawing/2014/main" id="{7E3C4402-D630-4275-9C4F-9C4109971186}"/>
                </a:ext>
              </a:extLst>
            </p:cNvPr>
            <p:cNvSpPr txBox="1"/>
            <p:nvPr/>
          </p:nvSpPr>
          <p:spPr>
            <a:xfrm>
              <a:off x="9033277" y="2700037"/>
              <a:ext cx="881973"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SOCIAL</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ISOLATION</a:t>
              </a:r>
            </a:p>
          </p:txBody>
        </p:sp>
      </p:grpSp>
      <p:grpSp>
        <p:nvGrpSpPr>
          <p:cNvPr id="53" name="Group 52">
            <a:extLst>
              <a:ext uri="{FF2B5EF4-FFF2-40B4-BE49-F238E27FC236}">
                <a16:creationId xmlns:a16="http://schemas.microsoft.com/office/drawing/2014/main" id="{20E7A70F-59A6-4DBE-B186-D31A116E9293}"/>
              </a:ext>
            </a:extLst>
          </p:cNvPr>
          <p:cNvGrpSpPr/>
          <p:nvPr/>
        </p:nvGrpSpPr>
        <p:grpSpPr>
          <a:xfrm>
            <a:off x="9490393" y="4936800"/>
            <a:ext cx="1545489" cy="507114"/>
            <a:chOff x="9358839" y="4590119"/>
            <a:chExt cx="1487046" cy="487937"/>
          </a:xfrm>
        </p:grpSpPr>
        <p:pic>
          <p:nvPicPr>
            <p:cNvPr id="54" name="Graphic 53">
              <a:extLst>
                <a:ext uri="{FF2B5EF4-FFF2-40B4-BE49-F238E27FC236}">
                  <a16:creationId xmlns:a16="http://schemas.microsoft.com/office/drawing/2014/main" id="{461BAF5B-A472-453E-A8B3-BF05A54F89C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358839" y="4590119"/>
              <a:ext cx="1487046" cy="487937"/>
            </a:xfrm>
            <a:prstGeom prst="rect">
              <a:avLst/>
            </a:prstGeom>
          </p:spPr>
        </p:pic>
        <p:sp>
          <p:nvSpPr>
            <p:cNvPr id="55" name="TextBox 54">
              <a:extLst>
                <a:ext uri="{FF2B5EF4-FFF2-40B4-BE49-F238E27FC236}">
                  <a16:creationId xmlns:a16="http://schemas.microsoft.com/office/drawing/2014/main" id="{79BA625A-3511-411E-A9F8-378AFDB6E46C}"/>
                </a:ext>
              </a:extLst>
            </p:cNvPr>
            <p:cNvSpPr txBox="1"/>
            <p:nvPr/>
          </p:nvSpPr>
          <p:spPr>
            <a:xfrm>
              <a:off x="9756755" y="4747631"/>
              <a:ext cx="691215" cy="21544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RACISM</a:t>
              </a:r>
            </a:p>
          </p:txBody>
        </p:sp>
      </p:grpSp>
      <p:pic>
        <p:nvPicPr>
          <p:cNvPr id="56" name="Graphic 55">
            <a:extLst>
              <a:ext uri="{FF2B5EF4-FFF2-40B4-BE49-F238E27FC236}">
                <a16:creationId xmlns:a16="http://schemas.microsoft.com/office/drawing/2014/main" id="{529F1C02-E211-4711-B262-4D9721E8C3F4}"/>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022412" y="3226422"/>
            <a:ext cx="1487046" cy="487937"/>
          </a:xfrm>
          <a:prstGeom prst="rect">
            <a:avLst/>
          </a:prstGeom>
        </p:spPr>
      </p:pic>
      <p:sp>
        <p:nvSpPr>
          <p:cNvPr id="57" name="TextBox 56">
            <a:extLst>
              <a:ext uri="{FF2B5EF4-FFF2-40B4-BE49-F238E27FC236}">
                <a16:creationId xmlns:a16="http://schemas.microsoft.com/office/drawing/2014/main" id="{DE6EF60B-37C5-4CC7-92A1-E0D35C5BEF51}"/>
              </a:ext>
            </a:extLst>
          </p:cNvPr>
          <p:cNvSpPr txBox="1"/>
          <p:nvPr/>
        </p:nvSpPr>
        <p:spPr>
          <a:xfrm>
            <a:off x="6285676" y="3311746"/>
            <a:ext cx="960520" cy="338554"/>
          </a:xfrm>
          <a:prstGeom prst="rect">
            <a:avLst/>
          </a:prstGeom>
          <a:noFill/>
        </p:spPr>
        <p:txBody>
          <a:bodyPr wrap="none" rtlCol="0">
            <a:spAutoFit/>
          </a:bodyPr>
          <a:lstStyle/>
          <a:p>
            <a:pPr algn="ctr">
              <a:lnSpc>
                <a:spcPct val="80000"/>
              </a:lnSpc>
            </a:pPr>
            <a:r>
              <a:rPr lang="en-US" sz="1000" b="1" dirty="0">
                <a:solidFill>
                  <a:schemeClr val="bg1"/>
                </a:solidFill>
                <a:latin typeface="Arial" panose="020B0604020202020204" pitchFamily="34" charset="0"/>
                <a:cs typeface="Arial" panose="020B0604020202020204" pitchFamily="34" charset="0"/>
              </a:rPr>
              <a:t>FINANCIAL</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INSECURITY</a:t>
            </a:r>
          </a:p>
        </p:txBody>
      </p:sp>
      <p:sp>
        <p:nvSpPr>
          <p:cNvPr id="58" name="Rectangle 57">
            <a:extLst>
              <a:ext uri="{FF2B5EF4-FFF2-40B4-BE49-F238E27FC236}">
                <a16:creationId xmlns:a16="http://schemas.microsoft.com/office/drawing/2014/main" id="{1A5FE0A0-F41B-44C2-BA36-A79B41183335}"/>
              </a:ext>
            </a:extLst>
          </p:cNvPr>
          <p:cNvSpPr/>
          <p:nvPr/>
        </p:nvSpPr>
        <p:spPr>
          <a:xfrm>
            <a:off x="731127" y="5729835"/>
            <a:ext cx="9312101"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Domains grounded by those listed in the NASEM </a:t>
            </a:r>
            <a:r>
              <a:rPr lang="en-US" sz="1200" dirty="0">
                <a:latin typeface="Arial" panose="020B0604020202020204" pitchFamily="34" charset="0"/>
                <a:cs typeface="Arial" panose="020B0604020202020204" pitchFamily="34" charset="0"/>
                <a:hlinkClick r:id="rId38">
                  <a:extLst>
                    <a:ext uri="{A12FA001-AC4F-418D-AE19-62706E023703}">
                      <ahyp:hlinkClr xmlns:ahyp="http://schemas.microsoft.com/office/drawing/2018/hyperlinkcolor" val="tx"/>
                    </a:ext>
                  </a:extLst>
                </a:hlinkClick>
              </a:rPr>
              <a:t>“Capturing Social and Behavioral Domains in Electronic Health Records</a:t>
            </a:r>
            <a:r>
              <a:rPr lang="en-US" sz="1200" dirty="0">
                <a:latin typeface="Arial" panose="020B0604020202020204" pitchFamily="34" charset="0"/>
                <a:cs typeface="Arial" panose="020B0604020202020204" pitchFamily="34" charset="0"/>
              </a:rPr>
              <a:t>” 2014</a:t>
            </a:r>
          </a:p>
        </p:txBody>
      </p:sp>
      <p:pic>
        <p:nvPicPr>
          <p:cNvPr id="59" name="Picture 58" descr="Logo&#10;&#10;Description automatically generated">
            <a:extLst>
              <a:ext uri="{FF2B5EF4-FFF2-40B4-BE49-F238E27FC236}">
                <a16:creationId xmlns:a16="http://schemas.microsoft.com/office/drawing/2014/main" id="{A9380E3E-2676-4745-8F7E-5557E367DAE7}"/>
              </a:ext>
            </a:extLst>
          </p:cNvPr>
          <p:cNvPicPr>
            <a:picLocks noChangeAspect="1"/>
          </p:cNvPicPr>
          <p:nvPr/>
        </p:nvPicPr>
        <p:blipFill>
          <a:blip r:embed="rId39"/>
          <a:stretch>
            <a:fillRect/>
          </a:stretch>
        </p:blipFill>
        <p:spPr>
          <a:xfrm>
            <a:off x="10895574" y="295910"/>
            <a:ext cx="903136" cy="589280"/>
          </a:xfrm>
          <a:prstGeom prst="rect">
            <a:avLst/>
          </a:prstGeom>
        </p:spPr>
      </p:pic>
    </p:spTree>
    <p:extLst>
      <p:ext uri="{BB962C8B-B14F-4D97-AF65-F5344CB8AC3E}">
        <p14:creationId xmlns:p14="http://schemas.microsoft.com/office/powerpoint/2010/main" val="3311552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A511-DA59-4B29-BAA3-3E99194D8123}"/>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AF6979B5-E4AF-4EEC-AC35-2F27EC103141}"/>
              </a:ext>
            </a:extLst>
          </p:cNvPr>
          <p:cNvSpPr>
            <a:spLocks noGrp="1"/>
          </p:cNvSpPr>
          <p:nvPr>
            <p:ph idx="1"/>
          </p:nvPr>
        </p:nvSpPr>
        <p:spPr>
          <a:xfrm>
            <a:off x="854699" y="1834157"/>
            <a:ext cx="9407887" cy="2832189"/>
          </a:xfrm>
        </p:spPr>
        <p:txBody>
          <a:bodyPr>
            <a:normAutofit/>
          </a:bodyPr>
          <a:lstStyle/>
          <a:p>
            <a:pPr marL="0" indent="0">
              <a:lnSpc>
                <a:spcPct val="110000"/>
              </a:lnSpc>
              <a:buNone/>
            </a:pPr>
            <a:r>
              <a:rPr lang="en-US" sz="1600" dirty="0"/>
              <a:t>Develop, test, and validate standardized SDOH data for use in:</a:t>
            </a:r>
          </a:p>
          <a:p>
            <a:pPr>
              <a:lnSpc>
                <a:spcPct val="110000"/>
              </a:lnSpc>
            </a:pPr>
            <a:r>
              <a:rPr lang="en-US" sz="1600" b="0" dirty="0"/>
              <a:t>patient care</a:t>
            </a:r>
          </a:p>
          <a:p>
            <a:pPr>
              <a:lnSpc>
                <a:spcPct val="110000"/>
              </a:lnSpc>
            </a:pPr>
            <a:r>
              <a:rPr lang="en-US" sz="1600" b="0" dirty="0"/>
              <a:t>care coordination between health and human services sectors</a:t>
            </a:r>
          </a:p>
          <a:p>
            <a:pPr>
              <a:lnSpc>
                <a:spcPct val="110000"/>
              </a:lnSpc>
            </a:pPr>
            <a:r>
              <a:rPr lang="en-US" sz="1600" b="0" dirty="0"/>
              <a:t>population health management</a:t>
            </a:r>
          </a:p>
          <a:p>
            <a:pPr>
              <a:lnSpc>
                <a:spcPct val="110000"/>
              </a:lnSpc>
            </a:pPr>
            <a:r>
              <a:rPr lang="en-US" sz="1600" b="0" dirty="0"/>
              <a:t>public health</a:t>
            </a:r>
          </a:p>
          <a:p>
            <a:pPr>
              <a:lnSpc>
                <a:spcPct val="110000"/>
              </a:lnSpc>
            </a:pPr>
            <a:r>
              <a:rPr lang="en-US" sz="1600" b="0" dirty="0"/>
              <a:t>value-based payment, and </a:t>
            </a:r>
          </a:p>
          <a:p>
            <a:pPr>
              <a:lnSpc>
                <a:spcPct val="110000"/>
              </a:lnSpc>
            </a:pPr>
            <a:r>
              <a:rPr lang="en-US" sz="1600" b="0" dirty="0"/>
              <a:t>clinical research</a:t>
            </a:r>
          </a:p>
        </p:txBody>
      </p:sp>
      <p:sp>
        <p:nvSpPr>
          <p:cNvPr id="4" name="Slide Number Placeholder 3">
            <a:extLst>
              <a:ext uri="{FF2B5EF4-FFF2-40B4-BE49-F238E27FC236}">
                <a16:creationId xmlns:a16="http://schemas.microsoft.com/office/drawing/2014/main" id="{994985F6-51EB-4B24-8C90-CBAC5E42BF35}"/>
              </a:ext>
            </a:extLst>
          </p:cNvPr>
          <p:cNvSpPr>
            <a:spLocks noGrp="1"/>
          </p:cNvSpPr>
          <p:nvPr>
            <p:ph type="sldNum" sz="quarter" idx="12"/>
          </p:nvPr>
        </p:nvSpPr>
        <p:spPr/>
        <p:txBody>
          <a:bodyPr/>
          <a:lstStyle/>
          <a:p>
            <a:fld id="{2F8AF2E6-64A8-0F46-AF27-0A96D82A033B}" type="slidenum">
              <a:rPr lang="en-US" smtClean="0"/>
              <a:pPr/>
              <a:t>32</a:t>
            </a:fld>
            <a:endParaRPr lang="en-US" dirty="0"/>
          </a:p>
        </p:txBody>
      </p:sp>
      <p:sp>
        <p:nvSpPr>
          <p:cNvPr id="5" name="Content Placeholder 2">
            <a:extLst>
              <a:ext uri="{FF2B5EF4-FFF2-40B4-BE49-F238E27FC236}">
                <a16:creationId xmlns:a16="http://schemas.microsoft.com/office/drawing/2014/main" id="{0ED4F8BA-B33C-43C8-8BF1-668E893D4020}"/>
              </a:ext>
            </a:extLst>
          </p:cNvPr>
          <p:cNvSpPr txBox="1">
            <a:spLocks/>
          </p:cNvSpPr>
          <p:nvPr/>
        </p:nvSpPr>
        <p:spPr>
          <a:xfrm>
            <a:off x="854699" y="4825896"/>
            <a:ext cx="7209226" cy="1274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800" b="1" dirty="0">
                <a:cs typeface="Arial" panose="020B0604020202020204" pitchFamily="34" charset="0"/>
              </a:rPr>
              <a:t>Gravity Project Scope: </a:t>
            </a:r>
            <a:r>
              <a:rPr lang="en-US" sz="1800" dirty="0">
                <a:cs typeface="Arial" panose="020B0604020202020204" pitchFamily="34" charset="0"/>
              </a:rPr>
              <a:t>Develop data standards to represent patient level SDOH data documented across four clinical activities: screening, assessment/diagnosis, goal setting, and treatment/interventions.</a:t>
            </a:r>
          </a:p>
        </p:txBody>
      </p:sp>
      <p:sp>
        <p:nvSpPr>
          <p:cNvPr id="6" name="Arc 5">
            <a:extLst>
              <a:ext uri="{FF2B5EF4-FFF2-40B4-BE49-F238E27FC236}">
                <a16:creationId xmlns:a16="http://schemas.microsoft.com/office/drawing/2014/main" id="{C92FD986-49BD-45E4-A6A5-AE2DB645CF00}"/>
              </a:ext>
            </a:extLst>
          </p:cNvPr>
          <p:cNvSpPr/>
          <p:nvPr/>
        </p:nvSpPr>
        <p:spPr>
          <a:xfrm rot="3281046" flipH="1">
            <a:off x="8118652" y="1793423"/>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403EBFEE-8F71-4D89-AED1-5465883F1D83}"/>
              </a:ext>
            </a:extLst>
          </p:cNvPr>
          <p:cNvSpPr/>
          <p:nvPr/>
        </p:nvSpPr>
        <p:spPr>
          <a:xfrm rot="8679312" flipH="1">
            <a:off x="8156343" y="1813472"/>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69106215-E9C9-4E29-BF38-3D1FDA392B1E}"/>
              </a:ext>
            </a:extLst>
          </p:cNvPr>
          <p:cNvSpPr/>
          <p:nvPr/>
        </p:nvSpPr>
        <p:spPr>
          <a:xfrm rot="14069850" flipH="1">
            <a:off x="8118832" y="1845589"/>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174B3F8E-964B-43A9-9E74-C9F1DAC48F83}"/>
              </a:ext>
            </a:extLst>
          </p:cNvPr>
          <p:cNvSpPr/>
          <p:nvPr/>
        </p:nvSpPr>
        <p:spPr>
          <a:xfrm rot="19437833" flipH="1">
            <a:off x="8083185" y="1821296"/>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96AA4191-6E31-4BAF-AB8B-A8F60E99B606}"/>
              </a:ext>
            </a:extLst>
          </p:cNvPr>
          <p:cNvSpPr/>
          <p:nvPr/>
        </p:nvSpPr>
        <p:spPr>
          <a:xfrm>
            <a:off x="7491021" y="2768403"/>
            <a:ext cx="1249158" cy="1249158"/>
          </a:xfrm>
          <a:prstGeom prst="ellipse">
            <a:avLst/>
          </a:prstGeom>
          <a:solidFill>
            <a:schemeClr val="bg1"/>
          </a:solidFill>
          <a:ln w="31750">
            <a:solidFill>
              <a:srgbClr val="326F91"/>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a:extLst>
              <a:ext uri="{FF2B5EF4-FFF2-40B4-BE49-F238E27FC236}">
                <a16:creationId xmlns:a16="http://schemas.microsoft.com/office/drawing/2014/main" id="{FBB5EAB3-CB85-455D-B5A5-B701C273FF2E}"/>
              </a:ext>
            </a:extLst>
          </p:cNvPr>
          <p:cNvSpPr/>
          <p:nvPr/>
        </p:nvSpPr>
        <p:spPr>
          <a:xfrm>
            <a:off x="7391788" y="3269215"/>
            <a:ext cx="1447624" cy="289310"/>
          </a:xfrm>
          <a:prstGeom prst="rect">
            <a:avLst/>
          </a:prstGeom>
        </p:spPr>
        <p:txBody>
          <a:bodyPr wrap="square">
            <a:spAutoFit/>
          </a:bodyPr>
          <a:lstStyle/>
          <a:p>
            <a:pPr algn="ctr">
              <a:lnSpc>
                <a:spcPct val="80000"/>
              </a:lnSpc>
            </a:pPr>
            <a:r>
              <a:rPr lang="en-US" sz="1600" dirty="0">
                <a:solidFill>
                  <a:srgbClr val="326F91"/>
                </a:solidFill>
                <a:latin typeface="Arial" panose="020B0604020202020204" pitchFamily="34" charset="0"/>
                <a:cs typeface="Arial" panose="020B0604020202020204" pitchFamily="34" charset="0"/>
              </a:rPr>
              <a:t>Interventions</a:t>
            </a:r>
            <a:endParaRPr lang="en-US" sz="1600" dirty="0">
              <a:solidFill>
                <a:srgbClr val="326F91"/>
              </a:solidFill>
            </a:endParaRPr>
          </a:p>
        </p:txBody>
      </p:sp>
      <p:sp>
        <p:nvSpPr>
          <p:cNvPr id="12" name="Oval 11">
            <a:extLst>
              <a:ext uri="{FF2B5EF4-FFF2-40B4-BE49-F238E27FC236}">
                <a16:creationId xmlns:a16="http://schemas.microsoft.com/office/drawing/2014/main" id="{5076988E-F547-4ED4-A286-90AF18E94728}"/>
              </a:ext>
            </a:extLst>
          </p:cNvPr>
          <p:cNvSpPr/>
          <p:nvPr/>
        </p:nvSpPr>
        <p:spPr>
          <a:xfrm>
            <a:off x="9013428" y="1302766"/>
            <a:ext cx="1249158" cy="1249158"/>
          </a:xfrm>
          <a:prstGeom prst="ellipse">
            <a:avLst/>
          </a:prstGeom>
          <a:solidFill>
            <a:schemeClr val="bg1"/>
          </a:solidFill>
          <a:ln w="31750">
            <a:solidFill>
              <a:schemeClr val="accent4"/>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D8B805-29B2-4DBA-9DB5-CE12139459BC}"/>
              </a:ext>
            </a:extLst>
          </p:cNvPr>
          <p:cNvSpPr/>
          <p:nvPr/>
        </p:nvSpPr>
        <p:spPr>
          <a:xfrm>
            <a:off x="8915703" y="1611344"/>
            <a:ext cx="1467370" cy="486287"/>
          </a:xfrm>
          <a:prstGeom prst="rect">
            <a:avLst/>
          </a:prstGeom>
        </p:spPr>
        <p:txBody>
          <a:bodyPr wrap="square">
            <a:spAutoFit/>
          </a:bodyPr>
          <a:lstStyle/>
          <a:p>
            <a:pPr algn="ctr">
              <a:lnSpc>
                <a:spcPct val="80000"/>
              </a:lnSpc>
            </a:pPr>
            <a:r>
              <a:rPr lang="en-US" sz="1600" dirty="0">
                <a:solidFill>
                  <a:schemeClr val="accent4"/>
                </a:solidFill>
                <a:latin typeface="Arial" panose="020B0604020202020204" pitchFamily="34" charset="0"/>
                <a:cs typeface="Arial" panose="020B0604020202020204" pitchFamily="34" charset="0"/>
              </a:rPr>
              <a:t>Screening/</a:t>
            </a:r>
            <a:br>
              <a:rPr lang="en-US" sz="1600" dirty="0">
                <a:solidFill>
                  <a:schemeClr val="accent4"/>
                </a:solidFill>
                <a:latin typeface="Arial" panose="020B0604020202020204" pitchFamily="34" charset="0"/>
                <a:cs typeface="Arial" panose="020B0604020202020204" pitchFamily="34" charset="0"/>
              </a:rPr>
            </a:br>
            <a:r>
              <a:rPr lang="en-US" sz="1600" dirty="0">
                <a:solidFill>
                  <a:schemeClr val="accent4"/>
                </a:solidFill>
                <a:latin typeface="Arial" panose="020B0604020202020204" pitchFamily="34" charset="0"/>
                <a:cs typeface="Arial" panose="020B0604020202020204" pitchFamily="34" charset="0"/>
              </a:rPr>
              <a:t>Assessment</a:t>
            </a:r>
            <a:endParaRPr lang="en-US" sz="1600" dirty="0">
              <a:solidFill>
                <a:schemeClr val="accent4"/>
              </a:solidFill>
            </a:endParaRPr>
          </a:p>
        </p:txBody>
      </p:sp>
      <p:sp>
        <p:nvSpPr>
          <p:cNvPr id="14" name="Oval 13">
            <a:extLst>
              <a:ext uri="{FF2B5EF4-FFF2-40B4-BE49-F238E27FC236}">
                <a16:creationId xmlns:a16="http://schemas.microsoft.com/office/drawing/2014/main" id="{F1268524-9D85-42FB-ABFE-3B1BA0CEE05A}"/>
              </a:ext>
            </a:extLst>
          </p:cNvPr>
          <p:cNvSpPr/>
          <p:nvPr/>
        </p:nvSpPr>
        <p:spPr>
          <a:xfrm>
            <a:off x="9013428" y="4277320"/>
            <a:ext cx="1249158" cy="1249158"/>
          </a:xfrm>
          <a:prstGeom prst="ellipse">
            <a:avLst/>
          </a:prstGeom>
          <a:solidFill>
            <a:schemeClr val="bg1"/>
          </a:solidFill>
          <a:ln w="31750">
            <a:solidFill>
              <a:schemeClr val="accent3"/>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53C9D3-ADCA-42BE-8A02-33B868EE2342}"/>
              </a:ext>
            </a:extLst>
          </p:cNvPr>
          <p:cNvSpPr/>
          <p:nvPr/>
        </p:nvSpPr>
        <p:spPr>
          <a:xfrm>
            <a:off x="10498626" y="2768403"/>
            <a:ext cx="1249158" cy="1249158"/>
          </a:xfrm>
          <a:prstGeom prst="ellipse">
            <a:avLst/>
          </a:prstGeom>
          <a:solidFill>
            <a:schemeClr val="bg1"/>
          </a:solidFill>
          <a:ln w="31750">
            <a:solidFill>
              <a:schemeClr val="accent2"/>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380EF1-90B5-4280-8CB6-1949384D5513}"/>
              </a:ext>
            </a:extLst>
          </p:cNvPr>
          <p:cNvSpPr/>
          <p:nvPr/>
        </p:nvSpPr>
        <p:spPr>
          <a:xfrm>
            <a:off x="10538541" y="3269215"/>
            <a:ext cx="1231330" cy="289310"/>
          </a:xfrm>
          <a:prstGeom prst="rect">
            <a:avLst/>
          </a:prstGeom>
        </p:spPr>
        <p:txBody>
          <a:bodyPr wrap="square">
            <a:spAutoFit/>
          </a:bodyPr>
          <a:lstStyle/>
          <a:p>
            <a:pPr algn="ctr">
              <a:lnSpc>
                <a:spcPct val="80000"/>
              </a:lnSpc>
            </a:pPr>
            <a:r>
              <a:rPr lang="en-US" sz="1600" dirty="0">
                <a:solidFill>
                  <a:schemeClr val="accent2"/>
                </a:solidFill>
                <a:latin typeface="Arial" panose="020B0604020202020204" pitchFamily="34" charset="0"/>
                <a:cs typeface="Arial" panose="020B0604020202020204" pitchFamily="34" charset="0"/>
              </a:rPr>
              <a:t>Diagnosis</a:t>
            </a:r>
            <a:endParaRPr lang="en-US" sz="1600" dirty="0">
              <a:solidFill>
                <a:schemeClr val="accent2"/>
              </a:solidFill>
            </a:endParaRPr>
          </a:p>
        </p:txBody>
      </p:sp>
      <p:sp>
        <p:nvSpPr>
          <p:cNvPr id="17" name="Rectangle 16">
            <a:extLst>
              <a:ext uri="{FF2B5EF4-FFF2-40B4-BE49-F238E27FC236}">
                <a16:creationId xmlns:a16="http://schemas.microsoft.com/office/drawing/2014/main" id="{D0BE4389-4BF5-4E41-AC64-41077A760393}"/>
              </a:ext>
            </a:extLst>
          </p:cNvPr>
          <p:cNvSpPr/>
          <p:nvPr/>
        </p:nvSpPr>
        <p:spPr>
          <a:xfrm>
            <a:off x="9051190" y="4683635"/>
            <a:ext cx="1173634" cy="486287"/>
          </a:xfrm>
          <a:prstGeom prst="rect">
            <a:avLst/>
          </a:prstGeom>
        </p:spPr>
        <p:txBody>
          <a:bodyPr wrap="square">
            <a:spAutoFit/>
          </a:bodyPr>
          <a:lstStyle/>
          <a:p>
            <a:pPr algn="ctr">
              <a:lnSpc>
                <a:spcPct val="80000"/>
              </a:lnSpc>
            </a:pPr>
            <a:r>
              <a:rPr lang="en-US" sz="1600" dirty="0">
                <a:solidFill>
                  <a:schemeClr val="accent3"/>
                </a:solidFill>
                <a:latin typeface="Arial" panose="020B0604020202020204" pitchFamily="34" charset="0"/>
                <a:cs typeface="Arial" panose="020B0604020202020204" pitchFamily="34" charset="0"/>
              </a:rPr>
              <a:t>Goals Setting</a:t>
            </a:r>
            <a:endParaRPr lang="en-US" sz="1600" dirty="0">
              <a:solidFill>
                <a:schemeClr val="accent3"/>
              </a:solidFill>
            </a:endParaRPr>
          </a:p>
        </p:txBody>
      </p:sp>
    </p:spTree>
    <p:extLst>
      <p:ext uri="{BB962C8B-B14F-4D97-AF65-F5344CB8AC3E}">
        <p14:creationId xmlns:p14="http://schemas.microsoft.com/office/powerpoint/2010/main" val="2735012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F22D-73F3-48BE-9516-4DFB410A36F8}"/>
              </a:ext>
            </a:extLst>
          </p:cNvPr>
          <p:cNvSpPr>
            <a:spLocks noGrp="1"/>
          </p:cNvSpPr>
          <p:nvPr>
            <p:ph type="title"/>
          </p:nvPr>
        </p:nvSpPr>
        <p:spPr/>
        <p:txBody>
          <a:bodyPr/>
          <a:lstStyle/>
          <a:p>
            <a:r>
              <a:rPr lang="en-US" dirty="0"/>
              <a:t>Public Collaboration</a:t>
            </a:r>
          </a:p>
        </p:txBody>
      </p:sp>
      <p:sp>
        <p:nvSpPr>
          <p:cNvPr id="3" name="Content Placeholder 2">
            <a:extLst>
              <a:ext uri="{FF2B5EF4-FFF2-40B4-BE49-F238E27FC236}">
                <a16:creationId xmlns:a16="http://schemas.microsoft.com/office/drawing/2014/main" id="{614C56B0-7C4B-48C5-BAC0-6C1C9AEB8CA6}"/>
              </a:ext>
            </a:extLst>
          </p:cNvPr>
          <p:cNvSpPr>
            <a:spLocks noGrp="1"/>
          </p:cNvSpPr>
          <p:nvPr>
            <p:ph idx="1"/>
          </p:nvPr>
        </p:nvSpPr>
        <p:spPr>
          <a:xfrm>
            <a:off x="854700" y="1882066"/>
            <a:ext cx="6211925" cy="3813138"/>
          </a:xfrm>
        </p:spPr>
        <p:txBody>
          <a:bodyPr>
            <a:normAutofit/>
          </a:bodyPr>
          <a:lstStyle/>
          <a:p>
            <a:pPr marL="0" indent="0">
              <a:lnSpc>
                <a:spcPct val="100000"/>
              </a:lnSpc>
              <a:buClr>
                <a:schemeClr val="dk1"/>
              </a:buClr>
              <a:buSzPts val="2400"/>
              <a:buNone/>
            </a:pPr>
            <a:r>
              <a:rPr lang="en-US" sz="2000" b="0" dirty="0">
                <a:latin typeface="+mn-lt"/>
                <a:cs typeface="Arial" panose="020B0604020202020204" pitchFamily="34" charset="0"/>
              </a:rPr>
              <a:t>Gravity has convened over </a:t>
            </a:r>
            <a:r>
              <a:rPr lang="en-US" sz="2000" dirty="0">
                <a:solidFill>
                  <a:schemeClr val="tx1"/>
                </a:solidFill>
                <a:latin typeface="+mn-lt"/>
                <a:cs typeface="Arial" panose="020B0604020202020204" pitchFamily="34" charset="0"/>
              </a:rPr>
              <a:t>2,000+ </a:t>
            </a:r>
            <a:r>
              <a:rPr lang="en-US" sz="2000" b="0" dirty="0">
                <a:latin typeface="+mn-lt"/>
                <a:cs typeface="Arial" panose="020B0604020202020204" pitchFamily="34" charset="0"/>
              </a:rPr>
              <a:t>participants from across the health and human services ecosystem: </a:t>
            </a:r>
          </a:p>
          <a:p>
            <a:pPr>
              <a:lnSpc>
                <a:spcPct val="100000"/>
              </a:lnSpc>
              <a:buClr>
                <a:srgbClr val="E3B641"/>
              </a:buClr>
              <a:buSzPts val="2400"/>
            </a:pPr>
            <a:r>
              <a:rPr lang="en-US" sz="2000" b="0" dirty="0">
                <a:latin typeface="+mn-lt"/>
                <a:cs typeface="Arial" panose="020B0604020202020204" pitchFamily="34" charset="0"/>
              </a:rPr>
              <a:t>Clinical Provider Groups</a:t>
            </a:r>
          </a:p>
          <a:p>
            <a:pPr>
              <a:lnSpc>
                <a:spcPct val="100000"/>
              </a:lnSpc>
              <a:spcBef>
                <a:spcPts val="400"/>
              </a:spcBef>
              <a:buClr>
                <a:srgbClr val="E3B641"/>
              </a:buClr>
              <a:buSzPts val="2400"/>
            </a:pPr>
            <a:r>
              <a:rPr lang="en-US" sz="2000" b="0" dirty="0">
                <a:latin typeface="+mn-lt"/>
                <a:cs typeface="Arial" panose="020B0604020202020204" pitchFamily="34" charset="0"/>
              </a:rPr>
              <a:t>Community-based Organizations </a:t>
            </a:r>
          </a:p>
          <a:p>
            <a:pPr>
              <a:lnSpc>
                <a:spcPct val="100000"/>
              </a:lnSpc>
              <a:spcBef>
                <a:spcPts val="400"/>
              </a:spcBef>
              <a:buClr>
                <a:srgbClr val="E3B641"/>
              </a:buClr>
              <a:buSzPts val="2400"/>
            </a:pPr>
            <a:r>
              <a:rPr lang="en-US" sz="2000" b="0" dirty="0">
                <a:latin typeface="+mn-lt"/>
                <a:cs typeface="Arial" panose="020B0604020202020204" pitchFamily="34" charset="0"/>
              </a:rPr>
              <a:t>Standards Development Organizations</a:t>
            </a:r>
          </a:p>
          <a:p>
            <a:pPr>
              <a:lnSpc>
                <a:spcPct val="100000"/>
              </a:lnSpc>
              <a:spcBef>
                <a:spcPts val="400"/>
              </a:spcBef>
              <a:buClr>
                <a:srgbClr val="E3B641"/>
              </a:buClr>
              <a:buSzPts val="2400"/>
            </a:pPr>
            <a:r>
              <a:rPr lang="en-US" sz="2000" b="0" dirty="0">
                <a:latin typeface="+mn-lt"/>
                <a:cs typeface="Arial" panose="020B0604020202020204" pitchFamily="34" charset="0"/>
              </a:rPr>
              <a:t>Federal And State Government</a:t>
            </a:r>
          </a:p>
          <a:p>
            <a:pPr>
              <a:lnSpc>
                <a:spcPct val="100000"/>
              </a:lnSpc>
              <a:spcBef>
                <a:spcPts val="400"/>
              </a:spcBef>
              <a:buClr>
                <a:srgbClr val="E3B641"/>
              </a:buClr>
              <a:buSzPts val="2400"/>
            </a:pPr>
            <a:r>
              <a:rPr lang="en-US" sz="2000" b="0" dirty="0">
                <a:latin typeface="+mn-lt"/>
                <a:cs typeface="Arial" panose="020B0604020202020204" pitchFamily="34" charset="0"/>
              </a:rPr>
              <a:t>Payers</a:t>
            </a:r>
          </a:p>
          <a:p>
            <a:pPr>
              <a:lnSpc>
                <a:spcPct val="100000"/>
              </a:lnSpc>
              <a:spcBef>
                <a:spcPts val="400"/>
              </a:spcBef>
              <a:spcAft>
                <a:spcPts val="600"/>
              </a:spcAft>
              <a:buClr>
                <a:srgbClr val="E3B641"/>
              </a:buClr>
              <a:buSzPts val="2400"/>
            </a:pPr>
            <a:r>
              <a:rPr lang="en-US" sz="2000" b="0" dirty="0">
                <a:latin typeface="+mn-lt"/>
                <a:cs typeface="Arial" panose="020B0604020202020204" pitchFamily="34" charset="0"/>
              </a:rPr>
              <a:t>Technology Vendors</a:t>
            </a:r>
          </a:p>
          <a:p>
            <a:pPr marL="0" indent="0">
              <a:lnSpc>
                <a:spcPct val="100000"/>
              </a:lnSpc>
              <a:buClr>
                <a:schemeClr val="dk1"/>
              </a:buClr>
              <a:buSzPts val="2400"/>
              <a:buNone/>
            </a:pPr>
            <a:r>
              <a:rPr lang="en-US" sz="2000" dirty="0">
                <a:latin typeface="+mn-lt"/>
                <a:cs typeface="Arial" panose="020B0604020202020204" pitchFamily="34" charset="0"/>
              </a:rPr>
              <a:t>Public Calls  4-5:30 EST every other Thursday</a:t>
            </a:r>
          </a:p>
          <a:p>
            <a:pPr marL="0" indent="0">
              <a:buNone/>
            </a:pPr>
            <a:endParaRPr lang="en-US" dirty="0">
              <a:latin typeface="+mn-lt"/>
            </a:endParaRPr>
          </a:p>
        </p:txBody>
      </p:sp>
      <p:sp>
        <p:nvSpPr>
          <p:cNvPr id="4" name="Slide Number Placeholder 3">
            <a:extLst>
              <a:ext uri="{FF2B5EF4-FFF2-40B4-BE49-F238E27FC236}">
                <a16:creationId xmlns:a16="http://schemas.microsoft.com/office/drawing/2014/main" id="{BDD61794-2300-4097-85B1-79286FFA7D4D}"/>
              </a:ext>
            </a:extLst>
          </p:cNvPr>
          <p:cNvSpPr>
            <a:spLocks noGrp="1"/>
          </p:cNvSpPr>
          <p:nvPr>
            <p:ph type="sldNum" sz="quarter" idx="12"/>
          </p:nvPr>
        </p:nvSpPr>
        <p:spPr/>
        <p:txBody>
          <a:bodyPr/>
          <a:lstStyle/>
          <a:p>
            <a:fld id="{2F8AF2E6-64A8-0F46-AF27-0A96D82A033B}" type="slidenum">
              <a:rPr lang="en-US" smtClean="0"/>
              <a:pPr/>
              <a:t>33</a:t>
            </a:fld>
            <a:endParaRPr lang="en-US" dirty="0"/>
          </a:p>
        </p:txBody>
      </p:sp>
      <p:sp>
        <p:nvSpPr>
          <p:cNvPr id="5" name="Rectangle 4">
            <a:extLst>
              <a:ext uri="{FF2B5EF4-FFF2-40B4-BE49-F238E27FC236}">
                <a16:creationId xmlns:a16="http://schemas.microsoft.com/office/drawing/2014/main" id="{13DA5A88-E830-4A77-8072-E5596C901885}"/>
              </a:ext>
            </a:extLst>
          </p:cNvPr>
          <p:cNvSpPr/>
          <p:nvPr/>
        </p:nvSpPr>
        <p:spPr>
          <a:xfrm>
            <a:off x="832024" y="5734023"/>
            <a:ext cx="5883102"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hlinkClick r:id="rId2"/>
              </a:rPr>
              <a:t>https://confluence.hl7.org/pages/</a:t>
            </a:r>
            <a:r>
              <a:rPr lang="en-US" sz="1200" dirty="0" err="1">
                <a:latin typeface="Arial" panose="020B0604020202020204" pitchFamily="34" charset="0"/>
                <a:cs typeface="Arial" panose="020B0604020202020204" pitchFamily="34" charset="0"/>
                <a:hlinkClick r:id="rId2"/>
              </a:rPr>
              <a:t>viewpage.action?pageId</a:t>
            </a:r>
            <a:r>
              <a:rPr lang="en-US" sz="1200" dirty="0">
                <a:latin typeface="Arial" panose="020B0604020202020204" pitchFamily="34" charset="0"/>
                <a:cs typeface="Arial" panose="020B0604020202020204" pitchFamily="34" charset="0"/>
                <a:hlinkClick r:id="rId2"/>
              </a:rPr>
              <a:t>=46892669#JointheGravityProject-GravityProjectMembershipList</a:t>
            </a:r>
            <a:endParaRPr lang="en-US" sz="1200"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53DEA382-11C1-4CAF-B9A9-DAFB505CFE87}"/>
              </a:ext>
            </a:extLst>
          </p:cNvPr>
          <p:cNvSpPr/>
          <p:nvPr/>
        </p:nvSpPr>
        <p:spPr>
          <a:xfrm>
            <a:off x="9030522" y="806658"/>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CDA4BD-0ACE-4737-B754-EC74F2F456F1}"/>
              </a:ext>
            </a:extLst>
          </p:cNvPr>
          <p:cNvSpPr/>
          <p:nvPr/>
        </p:nvSpPr>
        <p:spPr>
          <a:xfrm>
            <a:off x="9019353" y="1107301"/>
            <a:ext cx="1003953" cy="400110"/>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HIO Organizations</a:t>
            </a:r>
            <a:endParaRPr lang="en-US" sz="1000" dirty="0">
              <a:solidFill>
                <a:schemeClr val="bg1"/>
              </a:solidFill>
            </a:endParaRPr>
          </a:p>
        </p:txBody>
      </p:sp>
      <p:sp>
        <p:nvSpPr>
          <p:cNvPr id="8" name="Oval 7">
            <a:extLst>
              <a:ext uri="{FF2B5EF4-FFF2-40B4-BE49-F238E27FC236}">
                <a16:creationId xmlns:a16="http://schemas.microsoft.com/office/drawing/2014/main" id="{7FC29B94-F18A-47C2-8DFD-9CEEFDF948EC}"/>
              </a:ext>
            </a:extLst>
          </p:cNvPr>
          <p:cNvSpPr/>
          <p:nvPr/>
        </p:nvSpPr>
        <p:spPr>
          <a:xfrm>
            <a:off x="8126858" y="786683"/>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830863-316C-4129-BB56-B8E3CA517005}"/>
              </a:ext>
            </a:extLst>
          </p:cNvPr>
          <p:cNvSpPr/>
          <p:nvPr/>
        </p:nvSpPr>
        <p:spPr>
          <a:xfrm>
            <a:off x="8115689" y="1158354"/>
            <a:ext cx="1003953" cy="246221"/>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HIE Vendors</a:t>
            </a:r>
            <a:endParaRPr lang="en-US" sz="1000" dirty="0">
              <a:solidFill>
                <a:schemeClr val="bg1"/>
              </a:solidFill>
            </a:endParaRPr>
          </a:p>
        </p:txBody>
      </p:sp>
      <p:sp>
        <p:nvSpPr>
          <p:cNvPr id="10" name="Oval 9">
            <a:extLst>
              <a:ext uri="{FF2B5EF4-FFF2-40B4-BE49-F238E27FC236}">
                <a16:creationId xmlns:a16="http://schemas.microsoft.com/office/drawing/2014/main" id="{5EAF3689-2A53-4E32-9146-AF07723A388F}"/>
              </a:ext>
            </a:extLst>
          </p:cNvPr>
          <p:cNvSpPr/>
          <p:nvPr/>
        </p:nvSpPr>
        <p:spPr>
          <a:xfrm>
            <a:off x="7386555" y="1248673"/>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40B015-B34E-4D21-B79B-42C8F74473DE}"/>
              </a:ext>
            </a:extLst>
          </p:cNvPr>
          <p:cNvSpPr/>
          <p:nvPr/>
        </p:nvSpPr>
        <p:spPr>
          <a:xfrm>
            <a:off x="7375386" y="1549316"/>
            <a:ext cx="1003953" cy="400110"/>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CIE Organizations</a:t>
            </a:r>
            <a:endParaRPr lang="en-US" sz="1000" dirty="0">
              <a:solidFill>
                <a:schemeClr val="bg1"/>
              </a:solidFill>
            </a:endParaRPr>
          </a:p>
        </p:txBody>
      </p:sp>
      <p:sp>
        <p:nvSpPr>
          <p:cNvPr id="12" name="Oval 11">
            <a:extLst>
              <a:ext uri="{FF2B5EF4-FFF2-40B4-BE49-F238E27FC236}">
                <a16:creationId xmlns:a16="http://schemas.microsoft.com/office/drawing/2014/main" id="{05AF373E-F6B6-4096-983B-DFC7A59A6D6E}"/>
              </a:ext>
            </a:extLst>
          </p:cNvPr>
          <p:cNvSpPr/>
          <p:nvPr/>
        </p:nvSpPr>
        <p:spPr>
          <a:xfrm>
            <a:off x="6858000" y="1976212"/>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0536BD-72EC-4652-B0E0-C52E28A60B6F}"/>
              </a:ext>
            </a:extLst>
          </p:cNvPr>
          <p:cNvSpPr/>
          <p:nvPr/>
        </p:nvSpPr>
        <p:spPr>
          <a:xfrm>
            <a:off x="6846831" y="2347883"/>
            <a:ext cx="1003953" cy="246221"/>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PHR Vendors</a:t>
            </a:r>
            <a:endParaRPr lang="en-US" sz="1000" dirty="0">
              <a:solidFill>
                <a:schemeClr val="bg1"/>
              </a:solidFill>
            </a:endParaRPr>
          </a:p>
        </p:txBody>
      </p:sp>
      <p:sp>
        <p:nvSpPr>
          <p:cNvPr id="14" name="Oval 13">
            <a:extLst>
              <a:ext uri="{FF2B5EF4-FFF2-40B4-BE49-F238E27FC236}">
                <a16:creationId xmlns:a16="http://schemas.microsoft.com/office/drawing/2014/main" id="{D8B2C2BE-5025-4F5E-BA06-FB1DB3F29E75}"/>
              </a:ext>
            </a:extLst>
          </p:cNvPr>
          <p:cNvSpPr/>
          <p:nvPr/>
        </p:nvSpPr>
        <p:spPr>
          <a:xfrm>
            <a:off x="6746843" y="2867584"/>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C9296C-D5D3-4420-B596-3C0358AECA72}"/>
              </a:ext>
            </a:extLst>
          </p:cNvPr>
          <p:cNvSpPr/>
          <p:nvPr/>
        </p:nvSpPr>
        <p:spPr>
          <a:xfrm>
            <a:off x="6735674" y="3096309"/>
            <a:ext cx="1003953" cy="553998"/>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Community Based Service Providers</a:t>
            </a:r>
            <a:endParaRPr lang="en-US" sz="1000" dirty="0">
              <a:solidFill>
                <a:schemeClr val="bg1"/>
              </a:solidFill>
            </a:endParaRPr>
          </a:p>
        </p:txBody>
      </p:sp>
      <p:sp>
        <p:nvSpPr>
          <p:cNvPr id="16" name="Oval 15">
            <a:extLst>
              <a:ext uri="{FF2B5EF4-FFF2-40B4-BE49-F238E27FC236}">
                <a16:creationId xmlns:a16="http://schemas.microsoft.com/office/drawing/2014/main" id="{6C946930-BAE3-4828-B7C9-5E2FB9FA4EC3}"/>
              </a:ext>
            </a:extLst>
          </p:cNvPr>
          <p:cNvSpPr/>
          <p:nvPr/>
        </p:nvSpPr>
        <p:spPr>
          <a:xfrm>
            <a:off x="6952326" y="3773275"/>
            <a:ext cx="1003953" cy="1003953"/>
          </a:xfrm>
          <a:prstGeom prst="ellipse">
            <a:avLst/>
          </a:prstGeom>
          <a:solidFill>
            <a:schemeClr val="accent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EE9927-678D-4910-B2F2-95370180EBB5}"/>
              </a:ext>
            </a:extLst>
          </p:cNvPr>
          <p:cNvSpPr/>
          <p:nvPr/>
        </p:nvSpPr>
        <p:spPr>
          <a:xfrm>
            <a:off x="7579450" y="4400477"/>
            <a:ext cx="1003953" cy="1003953"/>
          </a:xfrm>
          <a:prstGeom prst="ellipse">
            <a:avLst/>
          </a:prstGeom>
          <a:solidFill>
            <a:schemeClr val="accent5">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980DE7-F1A6-4D5B-A671-51D9BE7B747C}"/>
              </a:ext>
            </a:extLst>
          </p:cNvPr>
          <p:cNvSpPr/>
          <p:nvPr/>
        </p:nvSpPr>
        <p:spPr>
          <a:xfrm>
            <a:off x="7568281" y="4771685"/>
            <a:ext cx="1003953" cy="246221"/>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Payors</a:t>
            </a:r>
            <a:endParaRPr lang="en-US" sz="1000" dirty="0">
              <a:solidFill>
                <a:schemeClr val="bg1"/>
              </a:solidFill>
            </a:endParaRPr>
          </a:p>
        </p:txBody>
      </p:sp>
      <p:sp>
        <p:nvSpPr>
          <p:cNvPr id="19" name="Oval 18">
            <a:extLst>
              <a:ext uri="{FF2B5EF4-FFF2-40B4-BE49-F238E27FC236}">
                <a16:creationId xmlns:a16="http://schemas.microsoft.com/office/drawing/2014/main" id="{713402F6-8D23-4F2D-8D5B-AC03D1BA1665}"/>
              </a:ext>
            </a:extLst>
          </p:cNvPr>
          <p:cNvSpPr/>
          <p:nvPr/>
        </p:nvSpPr>
        <p:spPr>
          <a:xfrm>
            <a:off x="8401677" y="4777228"/>
            <a:ext cx="1003953" cy="1003953"/>
          </a:xfrm>
          <a:prstGeom prst="ellipse">
            <a:avLst/>
          </a:prstGeom>
          <a:solidFill>
            <a:srgbClr val="E86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69117E2-9937-4DC8-8526-895079A8DA3F}"/>
              </a:ext>
            </a:extLst>
          </p:cNvPr>
          <p:cNvSpPr/>
          <p:nvPr/>
        </p:nvSpPr>
        <p:spPr>
          <a:xfrm>
            <a:off x="8390508" y="5150065"/>
            <a:ext cx="1003953" cy="246221"/>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Researchers</a:t>
            </a:r>
            <a:endParaRPr lang="en-US" sz="1000" dirty="0">
              <a:solidFill>
                <a:schemeClr val="bg1"/>
              </a:solidFill>
            </a:endParaRPr>
          </a:p>
        </p:txBody>
      </p:sp>
      <p:sp>
        <p:nvSpPr>
          <p:cNvPr id="21" name="Oval 20">
            <a:extLst>
              <a:ext uri="{FF2B5EF4-FFF2-40B4-BE49-F238E27FC236}">
                <a16:creationId xmlns:a16="http://schemas.microsoft.com/office/drawing/2014/main" id="{15D941E0-CC3D-4720-81A8-A918438A8025}"/>
              </a:ext>
            </a:extLst>
          </p:cNvPr>
          <p:cNvSpPr/>
          <p:nvPr/>
        </p:nvSpPr>
        <p:spPr>
          <a:xfrm>
            <a:off x="9295528" y="4766954"/>
            <a:ext cx="1003953" cy="1003953"/>
          </a:xfrm>
          <a:prstGeom prst="ellipse">
            <a:avLst/>
          </a:prstGeom>
          <a:solidFill>
            <a:srgbClr val="8D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9E2F22-B1FD-4E9B-94EF-20BD852EF1AA}"/>
              </a:ext>
            </a:extLst>
          </p:cNvPr>
          <p:cNvSpPr/>
          <p:nvPr/>
        </p:nvSpPr>
        <p:spPr>
          <a:xfrm>
            <a:off x="9284359" y="5067597"/>
            <a:ext cx="1003953" cy="400110"/>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Public Health Agencies</a:t>
            </a:r>
            <a:endParaRPr lang="en-US" sz="1000" dirty="0">
              <a:solidFill>
                <a:schemeClr val="bg1"/>
              </a:solidFill>
            </a:endParaRPr>
          </a:p>
        </p:txBody>
      </p:sp>
      <p:sp>
        <p:nvSpPr>
          <p:cNvPr id="23" name="Oval 22">
            <a:extLst>
              <a:ext uri="{FF2B5EF4-FFF2-40B4-BE49-F238E27FC236}">
                <a16:creationId xmlns:a16="http://schemas.microsoft.com/office/drawing/2014/main" id="{85729565-7525-4A21-98BD-976C3D52C093}"/>
              </a:ext>
            </a:extLst>
          </p:cNvPr>
          <p:cNvSpPr/>
          <p:nvPr/>
        </p:nvSpPr>
        <p:spPr>
          <a:xfrm>
            <a:off x="10017822" y="4217305"/>
            <a:ext cx="1003953" cy="1003953"/>
          </a:xfrm>
          <a:prstGeom prst="ellipse">
            <a:avLst/>
          </a:prstGeom>
          <a:solidFill>
            <a:schemeClr val="accent4">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BC17ACB-1128-473B-9581-FBB30BBB94E4}"/>
              </a:ext>
            </a:extLst>
          </p:cNvPr>
          <p:cNvSpPr/>
          <p:nvPr/>
        </p:nvSpPr>
        <p:spPr>
          <a:xfrm>
            <a:off x="10017821" y="4454177"/>
            <a:ext cx="1003953" cy="553998"/>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Government (State and Federal)</a:t>
            </a:r>
            <a:endParaRPr lang="en-US" sz="1000" dirty="0">
              <a:solidFill>
                <a:schemeClr val="bg1"/>
              </a:solidFill>
            </a:endParaRPr>
          </a:p>
        </p:txBody>
      </p:sp>
      <p:sp>
        <p:nvSpPr>
          <p:cNvPr id="25" name="Oval 24">
            <a:extLst>
              <a:ext uri="{FF2B5EF4-FFF2-40B4-BE49-F238E27FC236}">
                <a16:creationId xmlns:a16="http://schemas.microsoft.com/office/drawing/2014/main" id="{4C2FA0D4-726D-46B2-9589-BF19A86F29EB}"/>
              </a:ext>
            </a:extLst>
          </p:cNvPr>
          <p:cNvSpPr/>
          <p:nvPr/>
        </p:nvSpPr>
        <p:spPr>
          <a:xfrm>
            <a:off x="10508629" y="3504916"/>
            <a:ext cx="1003953" cy="1003953"/>
          </a:xfrm>
          <a:prstGeom prst="ellipse">
            <a:avLst/>
          </a:prstGeom>
          <a:solidFill>
            <a:srgbClr val="665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7F587A-5D00-4EDE-AC66-3D7CDB65CC7E}"/>
              </a:ext>
            </a:extLst>
          </p:cNvPr>
          <p:cNvSpPr/>
          <p:nvPr/>
        </p:nvSpPr>
        <p:spPr>
          <a:xfrm>
            <a:off x="10497460" y="3710682"/>
            <a:ext cx="1003953" cy="553998"/>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Patient and Consumer Advocates</a:t>
            </a:r>
            <a:endParaRPr lang="en-US" sz="1000" dirty="0">
              <a:solidFill>
                <a:schemeClr val="bg1"/>
              </a:solidFill>
            </a:endParaRPr>
          </a:p>
        </p:txBody>
      </p:sp>
      <p:sp>
        <p:nvSpPr>
          <p:cNvPr id="27" name="Oval 26">
            <a:extLst>
              <a:ext uri="{FF2B5EF4-FFF2-40B4-BE49-F238E27FC236}">
                <a16:creationId xmlns:a16="http://schemas.microsoft.com/office/drawing/2014/main" id="{23731854-C2AE-42D2-AEE9-4F9EEC9AFEC2}"/>
              </a:ext>
            </a:extLst>
          </p:cNvPr>
          <p:cNvSpPr/>
          <p:nvPr/>
        </p:nvSpPr>
        <p:spPr>
          <a:xfrm>
            <a:off x="10737441" y="2601467"/>
            <a:ext cx="1003953" cy="1003953"/>
          </a:xfrm>
          <a:prstGeom prst="ellipse">
            <a:avLst/>
          </a:prstGeom>
          <a:solidFill>
            <a:schemeClr val="tx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9EEED3D-8153-4AB9-B3D8-67B43EB298C5}"/>
              </a:ext>
            </a:extLst>
          </p:cNvPr>
          <p:cNvSpPr/>
          <p:nvPr/>
        </p:nvSpPr>
        <p:spPr>
          <a:xfrm>
            <a:off x="10726272" y="2902110"/>
            <a:ext cx="1003953" cy="400110"/>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Healthcare Professionals</a:t>
            </a:r>
            <a:endParaRPr lang="en-US" sz="1000" dirty="0">
              <a:solidFill>
                <a:schemeClr val="bg1"/>
              </a:solidFill>
            </a:endParaRPr>
          </a:p>
        </p:txBody>
      </p:sp>
      <p:sp>
        <p:nvSpPr>
          <p:cNvPr id="29" name="Oval 28">
            <a:extLst>
              <a:ext uri="{FF2B5EF4-FFF2-40B4-BE49-F238E27FC236}">
                <a16:creationId xmlns:a16="http://schemas.microsoft.com/office/drawing/2014/main" id="{59F5093A-3D48-4919-BD3C-01284EB32E90}"/>
              </a:ext>
            </a:extLst>
          </p:cNvPr>
          <p:cNvSpPr/>
          <p:nvPr/>
        </p:nvSpPr>
        <p:spPr>
          <a:xfrm>
            <a:off x="10555252" y="1699766"/>
            <a:ext cx="1003953" cy="1003953"/>
          </a:xfrm>
          <a:prstGeom prst="ellipse">
            <a:avLst/>
          </a:prstGeom>
          <a:solidFill>
            <a:schemeClr val="tx1">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17E0AF-47F8-447F-A0B3-2C569CEAFDB5}"/>
              </a:ext>
            </a:extLst>
          </p:cNvPr>
          <p:cNvSpPr/>
          <p:nvPr/>
        </p:nvSpPr>
        <p:spPr>
          <a:xfrm>
            <a:off x="10544083" y="1907306"/>
            <a:ext cx="1003953" cy="553998"/>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Clinical Provider Organizations</a:t>
            </a:r>
            <a:endParaRPr lang="en-US" sz="1000" dirty="0">
              <a:solidFill>
                <a:schemeClr val="bg1"/>
              </a:solidFill>
            </a:endParaRPr>
          </a:p>
        </p:txBody>
      </p:sp>
      <p:sp>
        <p:nvSpPr>
          <p:cNvPr id="31" name="Oval 30">
            <a:extLst>
              <a:ext uri="{FF2B5EF4-FFF2-40B4-BE49-F238E27FC236}">
                <a16:creationId xmlns:a16="http://schemas.microsoft.com/office/drawing/2014/main" id="{C9837F1F-38BF-412E-BF40-8951A215BD9A}"/>
              </a:ext>
            </a:extLst>
          </p:cNvPr>
          <p:cNvSpPr/>
          <p:nvPr/>
        </p:nvSpPr>
        <p:spPr>
          <a:xfrm>
            <a:off x="9838740" y="1177274"/>
            <a:ext cx="1003953" cy="1003953"/>
          </a:xfrm>
          <a:prstGeom prst="ellipse">
            <a:avLst/>
          </a:prstGeom>
          <a:solidFill>
            <a:schemeClr val="accent3">
              <a:alpha val="8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F4C7CB-D47A-4B68-A598-535D1A0575B7}"/>
              </a:ext>
            </a:extLst>
          </p:cNvPr>
          <p:cNvSpPr/>
          <p:nvPr/>
        </p:nvSpPr>
        <p:spPr>
          <a:xfrm>
            <a:off x="9827571" y="1466139"/>
            <a:ext cx="1003953" cy="400110"/>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Standards</a:t>
            </a:r>
          </a:p>
          <a:p>
            <a:pPr algn="ctr"/>
            <a:r>
              <a:rPr lang="en-US" sz="1000" dirty="0">
                <a:solidFill>
                  <a:schemeClr val="bg1"/>
                </a:solidFill>
                <a:latin typeface="Arial" panose="020B0604020202020204" pitchFamily="34" charset="0"/>
                <a:cs typeface="Arial" panose="020B0604020202020204" pitchFamily="34" charset="0"/>
              </a:rPr>
              <a:t>Organizations</a:t>
            </a:r>
            <a:endParaRPr lang="en-US" sz="1000" dirty="0">
              <a:solidFill>
                <a:schemeClr val="bg1"/>
              </a:solidFill>
            </a:endParaRPr>
          </a:p>
        </p:txBody>
      </p:sp>
      <p:sp>
        <p:nvSpPr>
          <p:cNvPr id="33" name="Rectangle 32">
            <a:extLst>
              <a:ext uri="{FF2B5EF4-FFF2-40B4-BE49-F238E27FC236}">
                <a16:creationId xmlns:a16="http://schemas.microsoft.com/office/drawing/2014/main" id="{94E9D119-9687-4A58-A940-65334EEE9DD5}"/>
              </a:ext>
            </a:extLst>
          </p:cNvPr>
          <p:cNvSpPr/>
          <p:nvPr/>
        </p:nvSpPr>
        <p:spPr>
          <a:xfrm>
            <a:off x="6963495" y="3987681"/>
            <a:ext cx="1003953" cy="553998"/>
          </a:xfrm>
          <a:prstGeom prst="rect">
            <a:avLst/>
          </a:prstGeom>
        </p:spPr>
        <p:txBody>
          <a:bodyPr wrap="square">
            <a:spAutoFit/>
          </a:bodyPr>
          <a:lstStyle/>
          <a:p>
            <a:pPr algn="ctr"/>
            <a:r>
              <a:rPr lang="en-US" sz="1000" dirty="0">
                <a:solidFill>
                  <a:schemeClr val="bg1"/>
                </a:solidFill>
                <a:latin typeface="Arial" panose="020B0604020202020204" pitchFamily="34" charset="0"/>
                <a:cs typeface="Arial" panose="020B0604020202020204" pitchFamily="34" charset="0"/>
              </a:rPr>
              <a:t>Community Based IT Vendors</a:t>
            </a:r>
            <a:endParaRPr lang="en-US" sz="1000" dirty="0">
              <a:solidFill>
                <a:schemeClr val="bg1"/>
              </a:solidFill>
            </a:endParaRPr>
          </a:p>
        </p:txBody>
      </p:sp>
      <p:pic>
        <p:nvPicPr>
          <p:cNvPr id="34" name="Picture 33" descr="Logo&#10;&#10;Description automatically generated">
            <a:extLst>
              <a:ext uri="{FF2B5EF4-FFF2-40B4-BE49-F238E27FC236}">
                <a16:creationId xmlns:a16="http://schemas.microsoft.com/office/drawing/2014/main" id="{DE52509D-9E2B-4B49-9C91-BD307C07D0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8299" y="2633681"/>
            <a:ext cx="1811626" cy="1169611"/>
          </a:xfrm>
          <a:prstGeom prst="rect">
            <a:avLst/>
          </a:prstGeom>
        </p:spPr>
      </p:pic>
    </p:spTree>
    <p:extLst>
      <p:ext uri="{BB962C8B-B14F-4D97-AF65-F5344CB8AC3E}">
        <p14:creationId xmlns:p14="http://schemas.microsoft.com/office/powerpoint/2010/main" val="458640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45FEAA-5FE2-45D0-A0F2-E82BE93CD3CB}"/>
              </a:ext>
            </a:extLst>
          </p:cNvPr>
          <p:cNvSpPr>
            <a:spLocks noGrp="1"/>
          </p:cNvSpPr>
          <p:nvPr>
            <p:ph type="sldNum" sz="quarter" idx="12"/>
          </p:nvPr>
        </p:nvSpPr>
        <p:spPr/>
        <p:txBody>
          <a:bodyPr/>
          <a:lstStyle/>
          <a:p>
            <a:fld id="{2F8AF2E6-64A8-0F46-AF27-0A96D82A033B}" type="slidenum">
              <a:rPr lang="en-US" smtClean="0"/>
              <a:pPr/>
              <a:t>34</a:t>
            </a:fld>
            <a:endParaRPr lang="en-US" dirty="0"/>
          </a:p>
        </p:txBody>
      </p:sp>
      <p:sp>
        <p:nvSpPr>
          <p:cNvPr id="6" name="Title 5">
            <a:extLst>
              <a:ext uri="{FF2B5EF4-FFF2-40B4-BE49-F238E27FC236}">
                <a16:creationId xmlns:a16="http://schemas.microsoft.com/office/drawing/2014/main" id="{F350DAD7-CE86-44F1-BB65-0AECC40F9FE6}"/>
              </a:ext>
            </a:extLst>
          </p:cNvPr>
          <p:cNvSpPr>
            <a:spLocks noGrp="1"/>
          </p:cNvSpPr>
          <p:nvPr>
            <p:ph type="title"/>
          </p:nvPr>
        </p:nvSpPr>
        <p:spPr>
          <a:xfrm>
            <a:off x="771819" y="977526"/>
            <a:ext cx="9833429" cy="1028700"/>
          </a:xfrm>
        </p:spPr>
        <p:txBody>
          <a:bodyPr/>
          <a:lstStyle/>
          <a:p>
            <a:r>
              <a:rPr lang="en-US" sz="4000" dirty="0"/>
              <a:t>Project Founders, Grants, and In-Kind Support To-Date</a:t>
            </a:r>
          </a:p>
        </p:txBody>
      </p:sp>
      <p:sp>
        <p:nvSpPr>
          <p:cNvPr id="7" name="Rectangle 6">
            <a:extLst>
              <a:ext uri="{FF2B5EF4-FFF2-40B4-BE49-F238E27FC236}">
                <a16:creationId xmlns:a16="http://schemas.microsoft.com/office/drawing/2014/main" id="{CE7C1EDB-ABBD-4645-A8FA-BCEC0478D016}"/>
              </a:ext>
            </a:extLst>
          </p:cNvPr>
          <p:cNvSpPr/>
          <p:nvPr/>
        </p:nvSpPr>
        <p:spPr>
          <a:xfrm>
            <a:off x="598084" y="5823296"/>
            <a:ext cx="5883102"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hlinkClick r:id="rId2"/>
              </a:rPr>
              <a:t>https://confluence.hl7.org/display/GRAV/</a:t>
            </a:r>
            <a:r>
              <a:rPr lang="en-US" sz="1200" dirty="0" err="1">
                <a:latin typeface="Arial" panose="020B0604020202020204" pitchFamily="34" charset="0"/>
                <a:cs typeface="Arial" panose="020B0604020202020204" pitchFamily="34" charset="0"/>
                <a:hlinkClick r:id="rId2"/>
              </a:rPr>
              <a:t>Gravity+Project+Sponsors</a:t>
            </a:r>
            <a:endParaRPr lang="en-US" sz="1200" dirty="0">
              <a:latin typeface="Arial" panose="020B0604020202020204" pitchFamily="34" charset="0"/>
              <a:cs typeface="Arial" panose="020B0604020202020204" pitchFamily="34" charset="0"/>
            </a:endParaRPr>
          </a:p>
        </p:txBody>
      </p:sp>
      <p:pic>
        <p:nvPicPr>
          <p:cNvPr id="8" name="Picture 11">
            <a:extLst>
              <a:ext uri="{FF2B5EF4-FFF2-40B4-BE49-F238E27FC236}">
                <a16:creationId xmlns:a16="http://schemas.microsoft.com/office/drawing/2014/main" id="{A0B8349F-EDF6-4A45-9086-3A42EE74EFFC}"/>
              </a:ext>
            </a:extLst>
          </p:cNvPr>
          <p:cNvPicPr preferRelativeResize="0">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3980" y="2017946"/>
            <a:ext cx="1708303" cy="62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8D9EEBC2-AB30-4534-ABB8-559F920DC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8630" y="2191909"/>
            <a:ext cx="1339610" cy="339962"/>
          </a:xfrm>
          <a:prstGeom prst="rect">
            <a:avLst/>
          </a:prstGeom>
        </p:spPr>
      </p:pic>
      <p:grpSp>
        <p:nvGrpSpPr>
          <p:cNvPr id="10" name="Group 9">
            <a:extLst>
              <a:ext uri="{FF2B5EF4-FFF2-40B4-BE49-F238E27FC236}">
                <a16:creationId xmlns:a16="http://schemas.microsoft.com/office/drawing/2014/main" id="{79C214E3-FF9E-4F9B-ABD1-B254D8207ED9}"/>
              </a:ext>
            </a:extLst>
          </p:cNvPr>
          <p:cNvGrpSpPr/>
          <p:nvPr/>
        </p:nvGrpSpPr>
        <p:grpSpPr>
          <a:xfrm>
            <a:off x="4471864" y="2145624"/>
            <a:ext cx="1552169" cy="444352"/>
            <a:chOff x="5310185" y="2488212"/>
            <a:chExt cx="2976163" cy="712794"/>
          </a:xfrm>
        </p:grpSpPr>
        <p:pic>
          <p:nvPicPr>
            <p:cNvPr id="11" name="Picture 10">
              <a:extLst>
                <a:ext uri="{FF2B5EF4-FFF2-40B4-BE49-F238E27FC236}">
                  <a16:creationId xmlns:a16="http://schemas.microsoft.com/office/drawing/2014/main" id="{E40939C8-A80A-4E2D-AE68-2F4E83C45A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0185" y="2526527"/>
              <a:ext cx="669414" cy="575697"/>
            </a:xfrm>
            <a:prstGeom prst="rect">
              <a:avLst/>
            </a:prstGeom>
          </p:spPr>
        </p:pic>
        <p:sp>
          <p:nvSpPr>
            <p:cNvPr id="12" name="Rectangle 11">
              <a:extLst>
                <a:ext uri="{FF2B5EF4-FFF2-40B4-BE49-F238E27FC236}">
                  <a16:creationId xmlns:a16="http://schemas.microsoft.com/office/drawing/2014/main" id="{9ADCADEE-C711-4FA5-B480-67C994A892E4}"/>
                </a:ext>
              </a:extLst>
            </p:cNvPr>
            <p:cNvSpPr/>
            <p:nvPr/>
          </p:nvSpPr>
          <p:spPr>
            <a:xfrm>
              <a:off x="5924636" y="2488212"/>
              <a:ext cx="2361712" cy="712794"/>
            </a:xfrm>
            <a:prstGeom prst="rect">
              <a:avLst/>
            </a:prstGeom>
          </p:spPr>
          <p:txBody>
            <a:bodyPr wrap="square">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Yale School of Nursing</a:t>
              </a:r>
            </a:p>
          </p:txBody>
        </p:sp>
      </p:grpSp>
      <p:grpSp>
        <p:nvGrpSpPr>
          <p:cNvPr id="13" name="Group 12">
            <a:extLst>
              <a:ext uri="{FF2B5EF4-FFF2-40B4-BE49-F238E27FC236}">
                <a16:creationId xmlns:a16="http://schemas.microsoft.com/office/drawing/2014/main" id="{6B76FC25-DB7D-4114-AE0A-B2602C9D87CA}"/>
              </a:ext>
            </a:extLst>
          </p:cNvPr>
          <p:cNvGrpSpPr>
            <a:grpSpLocks noChangeAspect="1"/>
          </p:cNvGrpSpPr>
          <p:nvPr/>
        </p:nvGrpSpPr>
        <p:grpSpPr>
          <a:xfrm>
            <a:off x="6089348" y="2121273"/>
            <a:ext cx="1135367" cy="400110"/>
            <a:chOff x="729930" y="1585334"/>
            <a:chExt cx="567325" cy="199929"/>
          </a:xfrm>
        </p:grpSpPr>
        <p:sp>
          <p:nvSpPr>
            <p:cNvPr id="14" name="TextBox 13">
              <a:extLst>
                <a:ext uri="{FF2B5EF4-FFF2-40B4-BE49-F238E27FC236}">
                  <a16:creationId xmlns:a16="http://schemas.microsoft.com/office/drawing/2014/main" id="{CC754B68-72AB-4EB5-AEFB-AC16AD0CF01D}"/>
                </a:ext>
              </a:extLst>
            </p:cNvPr>
            <p:cNvSpPr txBox="1"/>
            <p:nvPr/>
          </p:nvSpPr>
          <p:spPr>
            <a:xfrm>
              <a:off x="729930" y="1585334"/>
              <a:ext cx="567325" cy="1999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Helvetica Neue Medium" charset="0"/>
                  <a:ea typeface="Helvetica Neue Medium" charset="0"/>
                  <a:cs typeface="Helvetica Neue Medium" charset="0"/>
                </a:rPr>
                <a:t>siren</a:t>
              </a:r>
            </a:p>
          </p:txBody>
        </p:sp>
        <p:pic>
          <p:nvPicPr>
            <p:cNvPr id="15" name="Picture 14">
              <a:extLst>
                <a:ext uri="{FF2B5EF4-FFF2-40B4-BE49-F238E27FC236}">
                  <a16:creationId xmlns:a16="http://schemas.microsoft.com/office/drawing/2014/main" id="{0796DF9D-5260-48BA-8A01-62953ED6E7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6834" y="1645241"/>
              <a:ext cx="214549" cy="111898"/>
            </a:xfrm>
            <a:prstGeom prst="rect">
              <a:avLst/>
            </a:prstGeom>
          </p:spPr>
        </p:pic>
      </p:grpSp>
      <p:pic>
        <p:nvPicPr>
          <p:cNvPr id="16" name="Picture 2" descr="Home">
            <a:extLst>
              <a:ext uri="{FF2B5EF4-FFF2-40B4-BE49-F238E27FC236}">
                <a16:creationId xmlns:a16="http://schemas.microsoft.com/office/drawing/2014/main" id="{E6207A1F-C783-4CCE-B5F7-5874D026227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1482" y="2141777"/>
            <a:ext cx="943796" cy="4143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7996818-64C8-4ACB-BD54-A546CB4833B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426" t="6251" r="6511" b="20235"/>
          <a:stretch/>
        </p:blipFill>
        <p:spPr bwMode="auto">
          <a:xfrm>
            <a:off x="8896785" y="2121273"/>
            <a:ext cx="1070820" cy="4557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logo&#10;&#10;Description automatically generated">
            <a:extLst>
              <a:ext uri="{FF2B5EF4-FFF2-40B4-BE49-F238E27FC236}">
                <a16:creationId xmlns:a16="http://schemas.microsoft.com/office/drawing/2014/main" id="{9C298115-B396-4548-95EE-661512FE4C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224" y="3052646"/>
            <a:ext cx="1180333" cy="415655"/>
          </a:xfrm>
          <a:prstGeom prst="rect">
            <a:avLst/>
          </a:prstGeom>
        </p:spPr>
      </p:pic>
      <p:pic>
        <p:nvPicPr>
          <p:cNvPr id="19" name="Picture 18" descr="Logo&#10;&#10;Description automatically generated">
            <a:extLst>
              <a:ext uri="{FF2B5EF4-FFF2-40B4-BE49-F238E27FC236}">
                <a16:creationId xmlns:a16="http://schemas.microsoft.com/office/drawing/2014/main" id="{EE209EE6-BF94-4BFB-9401-B2804A3343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1302" y="3010458"/>
            <a:ext cx="1707307" cy="485656"/>
          </a:xfrm>
          <a:prstGeom prst="rect">
            <a:avLst/>
          </a:prstGeom>
        </p:spPr>
      </p:pic>
      <p:pic>
        <p:nvPicPr>
          <p:cNvPr id="20" name="Picture 7">
            <a:extLst>
              <a:ext uri="{FF2B5EF4-FFF2-40B4-BE49-F238E27FC236}">
                <a16:creationId xmlns:a16="http://schemas.microsoft.com/office/drawing/2014/main" id="{1711C0B4-CDC6-4955-A9E4-5ED085F7B3E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78294" y="3024242"/>
            <a:ext cx="704886" cy="43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a16="http://schemas.microsoft.com/office/drawing/2014/main" id="{3D736C47-760E-4C47-8530-8A0B0BC6BB3E}"/>
              </a:ext>
            </a:extLst>
          </p:cNvPr>
          <p:cNvPicPr preferRelativeResize="0">
            <a:picLocks noChangeAspect="1"/>
          </p:cNvPicPr>
          <p:nvPr/>
        </p:nvPicPr>
        <p:blipFill>
          <a:blip r:embed="rId12" cstate="print">
            <a:clrChange>
              <a:clrFrom>
                <a:srgbClr val="FFFDFF"/>
              </a:clrFrom>
              <a:clrTo>
                <a:srgbClr val="FFFDFF">
                  <a:alpha val="0"/>
                </a:srgbClr>
              </a:clrTo>
            </a:clrChange>
            <a:extLst>
              <a:ext uri="{28A0092B-C50C-407E-A947-70E740481C1C}">
                <a14:useLocalDpi xmlns:a14="http://schemas.microsoft.com/office/drawing/2010/main"/>
              </a:ext>
            </a:extLst>
          </a:blip>
          <a:stretch>
            <a:fillRect/>
          </a:stretch>
        </p:blipFill>
        <p:spPr>
          <a:xfrm>
            <a:off x="9484026" y="3078050"/>
            <a:ext cx="1608285" cy="384995"/>
          </a:xfrm>
          <a:prstGeom prst="rect">
            <a:avLst/>
          </a:prstGeom>
        </p:spPr>
      </p:pic>
      <p:pic>
        <p:nvPicPr>
          <p:cNvPr id="22" name="Picture 3">
            <a:extLst>
              <a:ext uri="{FF2B5EF4-FFF2-40B4-BE49-F238E27FC236}">
                <a16:creationId xmlns:a16="http://schemas.microsoft.com/office/drawing/2014/main" id="{408253C1-3918-4DDC-8F2F-74DA473932C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83619" y="3078050"/>
            <a:ext cx="943796" cy="38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Graphical user interface&#10;&#10;Description automatically generated with low confidence">
            <a:extLst>
              <a:ext uri="{FF2B5EF4-FFF2-40B4-BE49-F238E27FC236}">
                <a16:creationId xmlns:a16="http://schemas.microsoft.com/office/drawing/2014/main" id="{01C8F2D8-E8A7-4163-87C6-EB8B24E1B04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20792" y="3024242"/>
            <a:ext cx="943796" cy="376479"/>
          </a:xfrm>
          <a:prstGeom prst="rect">
            <a:avLst/>
          </a:prstGeom>
        </p:spPr>
      </p:pic>
      <p:pic>
        <p:nvPicPr>
          <p:cNvPr id="24" name="Picture 23">
            <a:extLst>
              <a:ext uri="{FF2B5EF4-FFF2-40B4-BE49-F238E27FC236}">
                <a16:creationId xmlns:a16="http://schemas.microsoft.com/office/drawing/2014/main" id="{4DD6A13F-971C-43F9-8CD8-DEC7B64B5A4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941979" y="2931804"/>
            <a:ext cx="686553" cy="5904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E3709F5-2528-45AC-ACC2-F8A4032404E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3980" y="3982728"/>
            <a:ext cx="1627322" cy="392556"/>
          </a:xfrm>
          <a:prstGeom prst="rect">
            <a:avLst/>
          </a:prstGeom>
        </p:spPr>
      </p:pic>
      <p:pic>
        <p:nvPicPr>
          <p:cNvPr id="26" name="Picture 25" descr="A close up of a sign&#10;&#10;Description automatically generated">
            <a:extLst>
              <a:ext uri="{FF2B5EF4-FFF2-40B4-BE49-F238E27FC236}">
                <a16:creationId xmlns:a16="http://schemas.microsoft.com/office/drawing/2014/main" id="{FE507FC5-087C-47A7-B086-56354523DD0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45062" y="3766399"/>
            <a:ext cx="739786" cy="739786"/>
          </a:xfrm>
          <a:prstGeom prst="rect">
            <a:avLst/>
          </a:prstGeom>
        </p:spPr>
      </p:pic>
      <p:pic>
        <p:nvPicPr>
          <p:cNvPr id="27" name="Picture 2">
            <a:extLst>
              <a:ext uri="{FF2B5EF4-FFF2-40B4-BE49-F238E27FC236}">
                <a16:creationId xmlns:a16="http://schemas.microsoft.com/office/drawing/2014/main" id="{3C78F6AF-493C-498E-8E71-DAEBAF02BA86}"/>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973577" y="4030445"/>
            <a:ext cx="1009603" cy="4007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ogos | ACL Administration for Community Living">
            <a:extLst>
              <a:ext uri="{FF2B5EF4-FFF2-40B4-BE49-F238E27FC236}">
                <a16:creationId xmlns:a16="http://schemas.microsoft.com/office/drawing/2014/main" id="{037E85C5-173A-4666-BC4E-2F7347D6E7E3}"/>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441054" y="4020805"/>
            <a:ext cx="842011" cy="3474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screenshot of a computer&#10;&#10;Description automatically generated">
            <a:extLst>
              <a:ext uri="{FF2B5EF4-FFF2-40B4-BE49-F238E27FC236}">
                <a16:creationId xmlns:a16="http://schemas.microsoft.com/office/drawing/2014/main" id="{4D8D3900-9520-4561-88F1-B00E9A414D80}"/>
              </a:ext>
            </a:extLst>
          </p:cNvPr>
          <p:cNvPicPr>
            <a:picLocks noChangeAspect="1"/>
          </p:cNvPicPr>
          <p:nvPr/>
        </p:nvPicPr>
        <p:blipFill rotWithShape="1">
          <a:blip r:embed="rId20" cstate="screen">
            <a:clrChange>
              <a:clrFrom>
                <a:srgbClr val="F9FAF9"/>
              </a:clrFrom>
              <a:clrTo>
                <a:srgbClr val="F9FAF9">
                  <a:alpha val="0"/>
                </a:srgbClr>
              </a:clrTo>
            </a:clrChange>
            <a:extLst>
              <a:ext uri="{28A0092B-C50C-407E-A947-70E740481C1C}">
                <a14:useLocalDpi xmlns:a14="http://schemas.microsoft.com/office/drawing/2010/main"/>
              </a:ext>
            </a:extLst>
          </a:blip>
          <a:srcRect/>
          <a:stretch/>
        </p:blipFill>
        <p:spPr>
          <a:xfrm>
            <a:off x="6713178" y="3900710"/>
            <a:ext cx="1526093" cy="442207"/>
          </a:xfrm>
          <a:prstGeom prst="rect">
            <a:avLst/>
          </a:prstGeom>
        </p:spPr>
      </p:pic>
      <p:pic>
        <p:nvPicPr>
          <p:cNvPr id="30" name="Picture 29">
            <a:extLst>
              <a:ext uri="{FF2B5EF4-FFF2-40B4-BE49-F238E27FC236}">
                <a16:creationId xmlns:a16="http://schemas.microsoft.com/office/drawing/2014/main" id="{E3704A52-7C00-495E-8750-61B254450CEF}"/>
              </a:ext>
            </a:extLst>
          </p:cNvPr>
          <p:cNvPicPr>
            <a:picLocks noChangeAspect="1"/>
          </p:cNvPicPr>
          <p:nvPr/>
        </p:nvPicPr>
        <p:blipFill>
          <a:blip r:embed="rId21" cstate="screen">
            <a:clrChange>
              <a:clrFrom>
                <a:srgbClr val="F6FCFC"/>
              </a:clrFrom>
              <a:clrTo>
                <a:srgbClr val="F6FCFC">
                  <a:alpha val="0"/>
                </a:srgbClr>
              </a:clrTo>
            </a:clrChange>
            <a:extLst>
              <a:ext uri="{28A0092B-C50C-407E-A947-70E740481C1C}">
                <a14:useLocalDpi xmlns:a14="http://schemas.microsoft.com/office/drawing/2010/main"/>
              </a:ext>
            </a:extLst>
          </a:blip>
          <a:stretch>
            <a:fillRect/>
          </a:stretch>
        </p:blipFill>
        <p:spPr>
          <a:xfrm>
            <a:off x="8640992" y="4041169"/>
            <a:ext cx="1054880" cy="324804"/>
          </a:xfrm>
          <a:prstGeom prst="rect">
            <a:avLst/>
          </a:prstGeom>
        </p:spPr>
      </p:pic>
      <p:pic>
        <p:nvPicPr>
          <p:cNvPr id="31" name="Google Shape;214;p33">
            <a:extLst>
              <a:ext uri="{FF2B5EF4-FFF2-40B4-BE49-F238E27FC236}">
                <a16:creationId xmlns:a16="http://schemas.microsoft.com/office/drawing/2014/main" id="{2626E562-979E-4E57-B8EC-285B2980161C}"/>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9900879" y="3809113"/>
            <a:ext cx="1408738" cy="739786"/>
          </a:xfrm>
          <a:prstGeom prst="rect">
            <a:avLst/>
          </a:prstGeom>
          <a:noFill/>
          <a:ln>
            <a:noFill/>
          </a:ln>
        </p:spPr>
      </p:pic>
      <p:pic>
        <p:nvPicPr>
          <p:cNvPr id="32" name="Picture 31" descr="A white background with blue text&#10;&#10;Description automatically generated with low confidence">
            <a:extLst>
              <a:ext uri="{FF2B5EF4-FFF2-40B4-BE49-F238E27FC236}">
                <a16:creationId xmlns:a16="http://schemas.microsoft.com/office/drawing/2014/main" id="{EFFA6B1C-B466-4A0A-A160-1DF9674834C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67224" y="4834226"/>
            <a:ext cx="1627322" cy="511600"/>
          </a:xfrm>
          <a:prstGeom prst="rect">
            <a:avLst/>
          </a:prstGeom>
        </p:spPr>
      </p:pic>
      <p:pic>
        <p:nvPicPr>
          <p:cNvPr id="33" name="Picture 32" descr="humana.png">
            <a:extLst>
              <a:ext uri="{FF2B5EF4-FFF2-40B4-BE49-F238E27FC236}">
                <a16:creationId xmlns:a16="http://schemas.microsoft.com/office/drawing/2014/main" id="{0587222E-C4BD-4878-9E6B-B2639820ED79}"/>
              </a:ext>
            </a:extLst>
          </p:cNvPr>
          <p:cNvPicPr>
            <a:picLocks noChangeAspect="1"/>
          </p:cNvPicPr>
          <p:nvPr/>
        </p:nvPicPr>
        <p:blipFill>
          <a:blip r:embed="rId24" cstate="screen">
            <a:extLst>
              <a:ext uri="{28A0092B-C50C-407E-A947-70E740481C1C}">
                <a14:useLocalDpi xmlns:a14="http://schemas.microsoft.com/office/drawing/2010/main"/>
              </a:ext>
            </a:extLst>
          </a:blip>
          <a:srcRect t="36379" b="35553"/>
          <a:stretch>
            <a:fillRect/>
          </a:stretch>
        </p:blipFill>
        <p:spPr>
          <a:xfrm>
            <a:off x="2745062" y="4964277"/>
            <a:ext cx="1440369" cy="404287"/>
          </a:xfrm>
          <a:prstGeom prst="rect">
            <a:avLst/>
          </a:prstGeom>
        </p:spPr>
      </p:pic>
      <p:pic>
        <p:nvPicPr>
          <p:cNvPr id="34" name="Picture 33" descr="A close up of a sign&#10;&#10;Description automatically generated">
            <a:extLst>
              <a:ext uri="{FF2B5EF4-FFF2-40B4-BE49-F238E27FC236}">
                <a16:creationId xmlns:a16="http://schemas.microsoft.com/office/drawing/2014/main" id="{6C98D156-BF2B-4059-BCC5-47D6966C4C1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583664" y="4949857"/>
            <a:ext cx="1440369" cy="403303"/>
          </a:xfrm>
          <a:prstGeom prst="rect">
            <a:avLst/>
          </a:prstGeom>
        </p:spPr>
      </p:pic>
      <p:pic>
        <p:nvPicPr>
          <p:cNvPr id="35" name="Picture 34" descr="lyft.png">
            <a:extLst>
              <a:ext uri="{FF2B5EF4-FFF2-40B4-BE49-F238E27FC236}">
                <a16:creationId xmlns:a16="http://schemas.microsoft.com/office/drawing/2014/main" id="{E81AD920-F418-4452-AB05-E1B4A7D19324}"/>
              </a:ext>
            </a:extLst>
          </p:cNvPr>
          <p:cNvPicPr>
            <a:picLocks noChangeAspect="1"/>
          </p:cNvPicPr>
          <p:nvPr/>
        </p:nvPicPr>
        <p:blipFill>
          <a:blip r:embed="rId26" cstate="print">
            <a:clrChange>
              <a:clrFrom>
                <a:srgbClr val="FFFFFF"/>
              </a:clrFrom>
              <a:clrTo>
                <a:srgbClr val="FFFFFF">
                  <a:alpha val="0"/>
                </a:srgbClr>
              </a:clrTo>
            </a:clrChange>
          </a:blip>
          <a:stretch>
            <a:fillRect/>
          </a:stretch>
        </p:blipFill>
        <p:spPr>
          <a:xfrm>
            <a:off x="6481186" y="4882301"/>
            <a:ext cx="708350" cy="568237"/>
          </a:xfrm>
          <a:prstGeom prst="rect">
            <a:avLst/>
          </a:prstGeom>
        </p:spPr>
      </p:pic>
      <p:pic>
        <p:nvPicPr>
          <p:cNvPr id="36" name="Picture 35" descr="A close up of a sign&#10;&#10;Description automatically generated">
            <a:extLst>
              <a:ext uri="{FF2B5EF4-FFF2-40B4-BE49-F238E27FC236}">
                <a16:creationId xmlns:a16="http://schemas.microsoft.com/office/drawing/2014/main" id="{CA4B6BA8-571C-4F62-B4DD-663BB28D3BF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685595" y="4977236"/>
            <a:ext cx="2176095" cy="403303"/>
          </a:xfrm>
          <a:prstGeom prst="rect">
            <a:avLst/>
          </a:prstGeom>
        </p:spPr>
      </p:pic>
      <p:pic>
        <p:nvPicPr>
          <p:cNvPr id="37" name="Picture 2" descr="ATA, LLC | LinkedIn">
            <a:extLst>
              <a:ext uri="{FF2B5EF4-FFF2-40B4-BE49-F238E27FC236}">
                <a16:creationId xmlns:a16="http://schemas.microsoft.com/office/drawing/2014/main" id="{57DBE75E-136D-4764-8A4B-D34E533952C7}"/>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290384" y="4750832"/>
            <a:ext cx="801927" cy="8019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Text&#10;&#10;Description automatically generated with low confidence">
            <a:extLst>
              <a:ext uri="{FF2B5EF4-FFF2-40B4-BE49-F238E27FC236}">
                <a16:creationId xmlns:a16="http://schemas.microsoft.com/office/drawing/2014/main" id="{49A58342-1BB4-41E2-9195-8F5A79C89519}"/>
              </a:ext>
            </a:extLst>
          </p:cNvPr>
          <p:cNvPicPr>
            <a:picLocks noChangeAspect="1"/>
          </p:cNvPicPr>
          <p:nvPr/>
        </p:nvPicPr>
        <p:blipFill>
          <a:blip r:embed="rId29"/>
          <a:stretch>
            <a:fillRect/>
          </a:stretch>
        </p:blipFill>
        <p:spPr>
          <a:xfrm>
            <a:off x="10266481" y="2109403"/>
            <a:ext cx="1070820" cy="529890"/>
          </a:xfrm>
          <a:prstGeom prst="rect">
            <a:avLst/>
          </a:prstGeom>
        </p:spPr>
      </p:pic>
      <p:pic>
        <p:nvPicPr>
          <p:cNvPr id="39" name="Picture 2">
            <a:extLst>
              <a:ext uri="{FF2B5EF4-FFF2-40B4-BE49-F238E27FC236}">
                <a16:creationId xmlns:a16="http://schemas.microsoft.com/office/drawing/2014/main" id="{6331BDD8-5639-4F95-99BD-BAE08890D4B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797571" y="5613475"/>
            <a:ext cx="2075580" cy="44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66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174B-59AE-48A8-A38B-9F453C83128F}"/>
              </a:ext>
            </a:extLst>
          </p:cNvPr>
          <p:cNvSpPr>
            <a:spLocks noGrp="1"/>
          </p:cNvSpPr>
          <p:nvPr>
            <p:ph type="title"/>
          </p:nvPr>
        </p:nvSpPr>
        <p:spPr>
          <a:xfrm>
            <a:off x="975325" y="1074275"/>
            <a:ext cx="9833429" cy="1028700"/>
          </a:xfrm>
        </p:spPr>
        <p:txBody>
          <a:bodyPr/>
          <a:lstStyle/>
          <a:p>
            <a:r>
              <a:rPr lang="en-US" dirty="0"/>
              <a:t>Gravity Overview: Two Streams</a:t>
            </a:r>
          </a:p>
        </p:txBody>
      </p:sp>
      <p:sp>
        <p:nvSpPr>
          <p:cNvPr id="4" name="Slide Number Placeholder 3">
            <a:extLst>
              <a:ext uri="{FF2B5EF4-FFF2-40B4-BE49-F238E27FC236}">
                <a16:creationId xmlns:a16="http://schemas.microsoft.com/office/drawing/2014/main" id="{9F844E8B-2168-49D9-B96F-B31075B3BE0A}"/>
              </a:ext>
            </a:extLst>
          </p:cNvPr>
          <p:cNvSpPr>
            <a:spLocks noGrp="1"/>
          </p:cNvSpPr>
          <p:nvPr>
            <p:ph type="sldNum" sz="quarter" idx="12"/>
          </p:nvPr>
        </p:nvSpPr>
        <p:spPr>
          <a:xfrm>
            <a:off x="11511437" y="6496710"/>
            <a:ext cx="513735" cy="227164"/>
          </a:xfrm>
        </p:spPr>
        <p:txBody>
          <a:bodyPr/>
          <a:lstStyle/>
          <a:p>
            <a:fld id="{2F8AF2E6-64A8-0F46-AF27-0A96D82A033B}" type="slidenum">
              <a:rPr lang="en-US" smtClean="0">
                <a:latin typeface="+mn-lt"/>
              </a:rPr>
              <a:pPr/>
              <a:t>35</a:t>
            </a:fld>
            <a:endParaRPr lang="en-US" dirty="0">
              <a:latin typeface="+mn-lt"/>
            </a:endParaRPr>
          </a:p>
        </p:txBody>
      </p:sp>
      <p:sp>
        <p:nvSpPr>
          <p:cNvPr id="5" name="Freeform: Shape 4">
            <a:extLst>
              <a:ext uri="{FF2B5EF4-FFF2-40B4-BE49-F238E27FC236}">
                <a16:creationId xmlns:a16="http://schemas.microsoft.com/office/drawing/2014/main" id="{DF9903E8-D12E-48EA-BE68-7A4783855FF3}"/>
              </a:ext>
            </a:extLst>
          </p:cNvPr>
          <p:cNvSpPr/>
          <p:nvPr/>
        </p:nvSpPr>
        <p:spPr>
          <a:xfrm>
            <a:off x="3613946" y="2727268"/>
            <a:ext cx="2638028" cy="2185414"/>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152400">
            <a:solidFill>
              <a:srgbClr val="DCDDF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cs typeface="Arial" panose="020B0604020202020204" pitchFamily="34" charset="0"/>
            </a:endParaRPr>
          </a:p>
        </p:txBody>
      </p:sp>
      <p:sp>
        <p:nvSpPr>
          <p:cNvPr id="6" name="Freeform: Shape 5">
            <a:extLst>
              <a:ext uri="{FF2B5EF4-FFF2-40B4-BE49-F238E27FC236}">
                <a16:creationId xmlns:a16="http://schemas.microsoft.com/office/drawing/2014/main" id="{1C56A909-9666-45EA-8B3D-F0BF758BFB6F}"/>
              </a:ext>
            </a:extLst>
          </p:cNvPr>
          <p:cNvSpPr/>
          <p:nvPr/>
        </p:nvSpPr>
        <p:spPr>
          <a:xfrm flipH="1">
            <a:off x="6253002" y="2727268"/>
            <a:ext cx="2638028" cy="2185414"/>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152400">
            <a:solidFill>
              <a:srgbClr val="DCDDF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cs typeface="Arial" panose="020B0604020202020204" pitchFamily="34" charset="0"/>
            </a:endParaRPr>
          </a:p>
        </p:txBody>
      </p:sp>
      <p:sp>
        <p:nvSpPr>
          <p:cNvPr id="7" name="Freeform: Shape 16">
            <a:extLst>
              <a:ext uri="{FF2B5EF4-FFF2-40B4-BE49-F238E27FC236}">
                <a16:creationId xmlns:a16="http://schemas.microsoft.com/office/drawing/2014/main" id="{A1886B02-F1F1-4CAC-A59C-A3E3495B6432}"/>
              </a:ext>
            </a:extLst>
          </p:cNvPr>
          <p:cNvSpPr/>
          <p:nvPr/>
        </p:nvSpPr>
        <p:spPr>
          <a:xfrm>
            <a:off x="3336071" y="2474894"/>
            <a:ext cx="1729830" cy="2703261"/>
          </a:xfrm>
          <a:custGeom>
            <a:avLst/>
            <a:gdLst>
              <a:gd name="connsiteX0" fmla="*/ 1480149 w 2169234"/>
              <a:gd name="connsiteY0" fmla="*/ 0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0" fmla="*/ 1480149 w 2169234"/>
              <a:gd name="connsiteY0" fmla="*/ 0 h 3389932"/>
              <a:gd name="connsiteX1" fmla="*/ 1800837 w 2169234"/>
              <a:gd name="connsiteY1" fmla="*/ 1665843 h 3389932"/>
              <a:gd name="connsiteX2" fmla="*/ 2169234 w 2169234"/>
              <a:gd name="connsiteY2" fmla="*/ 3324386 h 3389932"/>
              <a:gd name="connsiteX3" fmla="*/ 2028474 w 2169234"/>
              <a:gd name="connsiteY3" fmla="*/ 3358754 h 3389932"/>
              <a:gd name="connsiteX4" fmla="*/ 498849 w 2169234"/>
              <a:gd name="connsiteY4" fmla="*/ 2891082 h 3389932"/>
              <a:gd name="connsiteX5" fmla="*/ 498849 w 2169234"/>
              <a:gd name="connsiteY5" fmla="*/ 482428 h 3389932"/>
              <a:gd name="connsiteX6" fmla="*/ 1377880 w 2169234"/>
              <a:gd name="connsiteY6" fmla="*/ 14757 h 3389932"/>
              <a:gd name="connsiteX7" fmla="*/ 1480149 w 2169234"/>
              <a:gd name="connsiteY7" fmla="*/ 0 h 3389932"/>
              <a:gd name="connsiteX0" fmla="*/ 1800837 w 2169234"/>
              <a:gd name="connsiteY0" fmla="*/ 1665843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7" fmla="*/ 1892277 w 2169234"/>
              <a:gd name="connsiteY7" fmla="*/ 1757283 h 3389932"/>
              <a:gd name="connsiteX0" fmla="*/ 1800837 w 2169234"/>
              <a:gd name="connsiteY0" fmla="*/ 1665843 h 3389932"/>
              <a:gd name="connsiteX1" fmla="*/ 2169234 w 2169234"/>
              <a:gd name="connsiteY1" fmla="*/ 3324386 h 3389932"/>
              <a:gd name="connsiteX2" fmla="*/ 2028474 w 2169234"/>
              <a:gd name="connsiteY2" fmla="*/ 3358754 h 3389932"/>
              <a:gd name="connsiteX3" fmla="*/ 498849 w 2169234"/>
              <a:gd name="connsiteY3" fmla="*/ 2891082 h 3389932"/>
              <a:gd name="connsiteX4" fmla="*/ 498849 w 2169234"/>
              <a:gd name="connsiteY4" fmla="*/ 482428 h 3389932"/>
              <a:gd name="connsiteX5" fmla="*/ 1377880 w 2169234"/>
              <a:gd name="connsiteY5" fmla="*/ 14757 h 3389932"/>
              <a:gd name="connsiteX6" fmla="*/ 1480149 w 2169234"/>
              <a:gd name="connsiteY6" fmla="*/ 0 h 3389932"/>
              <a:gd name="connsiteX0" fmla="*/ 2169234 w 2169234"/>
              <a:gd name="connsiteY0" fmla="*/ 3324386 h 3389932"/>
              <a:gd name="connsiteX1" fmla="*/ 2028474 w 2169234"/>
              <a:gd name="connsiteY1" fmla="*/ 3358754 h 3389932"/>
              <a:gd name="connsiteX2" fmla="*/ 498849 w 2169234"/>
              <a:gd name="connsiteY2" fmla="*/ 2891082 h 3389932"/>
              <a:gd name="connsiteX3" fmla="*/ 498849 w 2169234"/>
              <a:gd name="connsiteY3" fmla="*/ 482428 h 3389932"/>
              <a:gd name="connsiteX4" fmla="*/ 1377880 w 2169234"/>
              <a:gd name="connsiteY4" fmla="*/ 14757 h 3389932"/>
              <a:gd name="connsiteX5" fmla="*/ 1480149 w 2169234"/>
              <a:gd name="connsiteY5" fmla="*/ 0 h 338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234" h="3389932">
                <a:moveTo>
                  <a:pt x="2169234" y="3324386"/>
                </a:moveTo>
                <a:lnTo>
                  <a:pt x="2028474" y="3358754"/>
                </a:lnTo>
                <a:cubicBezTo>
                  <a:pt x="1491694" y="3462681"/>
                  <a:pt x="914556" y="3306790"/>
                  <a:pt x="498849" y="2891082"/>
                </a:cubicBezTo>
                <a:cubicBezTo>
                  <a:pt x="-166284" y="2225951"/>
                  <a:pt x="-166284" y="1147559"/>
                  <a:pt x="498849" y="482428"/>
                </a:cubicBezTo>
                <a:cubicBezTo>
                  <a:pt x="748274" y="233004"/>
                  <a:pt x="1055812" y="77114"/>
                  <a:pt x="1377880" y="14757"/>
                </a:cubicBezTo>
                <a:lnTo>
                  <a:pt x="1480149"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cs typeface="Arial" panose="020B0604020202020204" pitchFamily="34" charset="0"/>
            </a:endParaRPr>
          </a:p>
        </p:txBody>
      </p:sp>
      <p:sp>
        <p:nvSpPr>
          <p:cNvPr id="8" name="Freeform: Shape 14">
            <a:extLst>
              <a:ext uri="{FF2B5EF4-FFF2-40B4-BE49-F238E27FC236}">
                <a16:creationId xmlns:a16="http://schemas.microsoft.com/office/drawing/2014/main" id="{FB3C0215-87E0-4205-8EAD-149C076B890C}"/>
              </a:ext>
            </a:extLst>
          </p:cNvPr>
          <p:cNvSpPr/>
          <p:nvPr/>
        </p:nvSpPr>
        <p:spPr>
          <a:xfrm>
            <a:off x="4516399" y="2461799"/>
            <a:ext cx="2098606" cy="2664086"/>
          </a:xfrm>
          <a:custGeom>
            <a:avLst/>
            <a:gdLst>
              <a:gd name="connsiteX0" fmla="*/ 223028 w 2631685"/>
              <a:gd name="connsiteY0" fmla="*/ 0 h 3340807"/>
              <a:gd name="connsiteX1" fmla="*/ 1427356 w 2631685"/>
              <a:gd name="connsiteY1" fmla="*/ 498849 h 3340807"/>
              <a:gd name="connsiteX2" fmla="*/ 2631685 w 2631685"/>
              <a:gd name="connsiteY2" fmla="*/ 1703176 h 3340807"/>
              <a:gd name="connsiteX3" fmla="*/ 1427356 w 2631685"/>
              <a:gd name="connsiteY3" fmla="*/ 2907503 h 3340807"/>
              <a:gd name="connsiteX4" fmla="*/ 707946 w 2631685"/>
              <a:gd name="connsiteY4" fmla="*/ 3336202 h 3340807"/>
              <a:gd name="connsiteX5" fmla="*/ 689085 w 2631685"/>
              <a:gd name="connsiteY5" fmla="*/ 3340807 h 3340807"/>
              <a:gd name="connsiteX6" fmla="*/ 0 w 2631685"/>
              <a:gd name="connsiteY6" fmla="*/ 16421 h 3340807"/>
              <a:gd name="connsiteX7" fmla="*/ 59774 w 2631685"/>
              <a:gd name="connsiteY7" fmla="*/ 7795 h 3340807"/>
              <a:gd name="connsiteX8" fmla="*/ 223028 w 2631685"/>
              <a:gd name="connsiteY8" fmla="*/ 0 h 3340807"/>
              <a:gd name="connsiteX0" fmla="*/ 223028 w 2631685"/>
              <a:gd name="connsiteY0" fmla="*/ 0 h 3340807"/>
              <a:gd name="connsiteX1" fmla="*/ 1427356 w 2631685"/>
              <a:gd name="connsiteY1" fmla="*/ 498849 h 3340807"/>
              <a:gd name="connsiteX2" fmla="*/ 2631685 w 2631685"/>
              <a:gd name="connsiteY2" fmla="*/ 1703176 h 3340807"/>
              <a:gd name="connsiteX3" fmla="*/ 1427356 w 2631685"/>
              <a:gd name="connsiteY3" fmla="*/ 2907503 h 3340807"/>
              <a:gd name="connsiteX4" fmla="*/ 707946 w 2631685"/>
              <a:gd name="connsiteY4" fmla="*/ 3336202 h 3340807"/>
              <a:gd name="connsiteX5" fmla="*/ 689085 w 2631685"/>
              <a:gd name="connsiteY5" fmla="*/ 3340807 h 3340807"/>
              <a:gd name="connsiteX6" fmla="*/ 351167 w 2631685"/>
              <a:gd name="connsiteY6" fmla="*/ 1651783 h 3340807"/>
              <a:gd name="connsiteX7" fmla="*/ 0 w 2631685"/>
              <a:gd name="connsiteY7" fmla="*/ 16421 h 3340807"/>
              <a:gd name="connsiteX8" fmla="*/ 59774 w 2631685"/>
              <a:gd name="connsiteY8" fmla="*/ 7795 h 3340807"/>
              <a:gd name="connsiteX9" fmla="*/ 223028 w 2631685"/>
              <a:gd name="connsiteY9" fmla="*/ 0 h 3340807"/>
              <a:gd name="connsiteX0" fmla="*/ 351167 w 2631685"/>
              <a:gd name="connsiteY0" fmla="*/ 1651783 h 3340807"/>
              <a:gd name="connsiteX1" fmla="*/ 0 w 2631685"/>
              <a:gd name="connsiteY1" fmla="*/ 16421 h 3340807"/>
              <a:gd name="connsiteX2" fmla="*/ 59774 w 2631685"/>
              <a:gd name="connsiteY2" fmla="*/ 7795 h 3340807"/>
              <a:gd name="connsiteX3" fmla="*/ 223028 w 2631685"/>
              <a:gd name="connsiteY3" fmla="*/ 0 h 3340807"/>
              <a:gd name="connsiteX4" fmla="*/ 1427356 w 2631685"/>
              <a:gd name="connsiteY4" fmla="*/ 498849 h 3340807"/>
              <a:gd name="connsiteX5" fmla="*/ 2631685 w 2631685"/>
              <a:gd name="connsiteY5" fmla="*/ 1703176 h 3340807"/>
              <a:gd name="connsiteX6" fmla="*/ 1427356 w 2631685"/>
              <a:gd name="connsiteY6" fmla="*/ 2907503 h 3340807"/>
              <a:gd name="connsiteX7" fmla="*/ 707946 w 2631685"/>
              <a:gd name="connsiteY7" fmla="*/ 3336202 h 3340807"/>
              <a:gd name="connsiteX8" fmla="*/ 689085 w 2631685"/>
              <a:gd name="connsiteY8" fmla="*/ 3340807 h 3340807"/>
              <a:gd name="connsiteX9" fmla="*/ 442607 w 2631685"/>
              <a:gd name="connsiteY9" fmla="*/ 1743223 h 3340807"/>
              <a:gd name="connsiteX0" fmla="*/ 351167 w 2631685"/>
              <a:gd name="connsiteY0" fmla="*/ 1651783 h 3340807"/>
              <a:gd name="connsiteX1" fmla="*/ 0 w 2631685"/>
              <a:gd name="connsiteY1" fmla="*/ 16421 h 3340807"/>
              <a:gd name="connsiteX2" fmla="*/ 59774 w 2631685"/>
              <a:gd name="connsiteY2" fmla="*/ 7795 h 3340807"/>
              <a:gd name="connsiteX3" fmla="*/ 223028 w 2631685"/>
              <a:gd name="connsiteY3" fmla="*/ 0 h 3340807"/>
              <a:gd name="connsiteX4" fmla="*/ 1427356 w 2631685"/>
              <a:gd name="connsiteY4" fmla="*/ 498849 h 3340807"/>
              <a:gd name="connsiteX5" fmla="*/ 2631685 w 2631685"/>
              <a:gd name="connsiteY5" fmla="*/ 1703176 h 3340807"/>
              <a:gd name="connsiteX6" fmla="*/ 1427356 w 2631685"/>
              <a:gd name="connsiteY6" fmla="*/ 2907503 h 3340807"/>
              <a:gd name="connsiteX7" fmla="*/ 707946 w 2631685"/>
              <a:gd name="connsiteY7" fmla="*/ 3336202 h 3340807"/>
              <a:gd name="connsiteX8" fmla="*/ 689085 w 2631685"/>
              <a:gd name="connsiteY8" fmla="*/ 3340807 h 3340807"/>
              <a:gd name="connsiteX0" fmla="*/ 0 w 2631685"/>
              <a:gd name="connsiteY0" fmla="*/ 16421 h 3340807"/>
              <a:gd name="connsiteX1" fmla="*/ 59774 w 2631685"/>
              <a:gd name="connsiteY1" fmla="*/ 7795 h 3340807"/>
              <a:gd name="connsiteX2" fmla="*/ 223028 w 2631685"/>
              <a:gd name="connsiteY2" fmla="*/ 0 h 3340807"/>
              <a:gd name="connsiteX3" fmla="*/ 1427356 w 2631685"/>
              <a:gd name="connsiteY3" fmla="*/ 498849 h 3340807"/>
              <a:gd name="connsiteX4" fmla="*/ 2631685 w 2631685"/>
              <a:gd name="connsiteY4" fmla="*/ 1703176 h 3340807"/>
              <a:gd name="connsiteX5" fmla="*/ 1427356 w 2631685"/>
              <a:gd name="connsiteY5" fmla="*/ 2907503 h 3340807"/>
              <a:gd name="connsiteX6" fmla="*/ 707946 w 2631685"/>
              <a:gd name="connsiteY6" fmla="*/ 3336202 h 3340807"/>
              <a:gd name="connsiteX7" fmla="*/ 689085 w 2631685"/>
              <a:gd name="connsiteY7" fmla="*/ 3340807 h 334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685" h="3340807">
                <a:moveTo>
                  <a:pt x="0" y="16421"/>
                </a:moveTo>
                <a:lnTo>
                  <a:pt x="59774" y="7795"/>
                </a:lnTo>
                <a:cubicBezTo>
                  <a:pt x="114058" y="2598"/>
                  <a:pt x="168543" y="0"/>
                  <a:pt x="223028" y="0"/>
                </a:cubicBezTo>
                <a:cubicBezTo>
                  <a:pt x="658910" y="0"/>
                  <a:pt x="1094790" y="166284"/>
                  <a:pt x="1427356" y="498849"/>
                </a:cubicBezTo>
                <a:lnTo>
                  <a:pt x="2631685" y="1703176"/>
                </a:lnTo>
                <a:lnTo>
                  <a:pt x="1427356" y="2907503"/>
                </a:lnTo>
                <a:cubicBezTo>
                  <a:pt x="1219503" y="3115357"/>
                  <a:pt x="971292" y="3258257"/>
                  <a:pt x="707946" y="3336202"/>
                </a:cubicBezTo>
                <a:lnTo>
                  <a:pt x="689085" y="334080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cs typeface="Arial" panose="020B0604020202020204" pitchFamily="34" charset="0"/>
            </a:endParaRPr>
          </a:p>
        </p:txBody>
      </p:sp>
      <p:sp>
        <p:nvSpPr>
          <p:cNvPr id="9" name="Freeform: Shape 7">
            <a:extLst>
              <a:ext uri="{FF2B5EF4-FFF2-40B4-BE49-F238E27FC236}">
                <a16:creationId xmlns:a16="http://schemas.microsoft.com/office/drawing/2014/main" id="{F5DD9CB1-8FD2-4913-8D7C-19F16EA368D4}"/>
              </a:ext>
            </a:extLst>
          </p:cNvPr>
          <p:cNvSpPr/>
          <p:nvPr/>
        </p:nvSpPr>
        <p:spPr>
          <a:xfrm flipH="1">
            <a:off x="5892040" y="2461800"/>
            <a:ext cx="3278934" cy="2716355"/>
          </a:xfrm>
          <a:custGeom>
            <a:avLst/>
            <a:gdLst>
              <a:gd name="connsiteX0" fmla="*/ 864096 w 2086113"/>
              <a:gd name="connsiteY0" fmla="*/ 0 h 1728192"/>
              <a:gd name="connsiteX1" fmla="*/ 1475104 w 2086113"/>
              <a:gd name="connsiteY1" fmla="*/ 253088 h 1728192"/>
              <a:gd name="connsiteX2" fmla="*/ 2086113 w 2086113"/>
              <a:gd name="connsiteY2" fmla="*/ 864096 h 1728192"/>
              <a:gd name="connsiteX3" fmla="*/ 1475104 w 2086113"/>
              <a:gd name="connsiteY3" fmla="*/ 1475104 h 1728192"/>
              <a:gd name="connsiteX4" fmla="*/ 253088 w 2086113"/>
              <a:gd name="connsiteY4" fmla="*/ 1475104 h 1728192"/>
              <a:gd name="connsiteX5" fmla="*/ 253088 w 2086113"/>
              <a:gd name="connsiteY5" fmla="*/ 253088 h 1728192"/>
              <a:gd name="connsiteX6" fmla="*/ 864096 w 2086113"/>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13" h="1728192">
                <a:moveTo>
                  <a:pt x="864096" y="0"/>
                </a:moveTo>
                <a:cubicBezTo>
                  <a:pt x="1085238" y="0"/>
                  <a:pt x="1306379" y="84363"/>
                  <a:pt x="1475104" y="253088"/>
                </a:cubicBezTo>
                <a:lnTo>
                  <a:pt x="2086113" y="864096"/>
                </a:lnTo>
                <a:lnTo>
                  <a:pt x="1475104" y="1475104"/>
                </a:lnTo>
                <a:cubicBezTo>
                  <a:pt x="1137654" y="1812555"/>
                  <a:pt x="590538" y="1812555"/>
                  <a:pt x="253088" y="1475104"/>
                </a:cubicBezTo>
                <a:cubicBezTo>
                  <a:pt x="-84363" y="1137654"/>
                  <a:pt x="-84363" y="590538"/>
                  <a:pt x="253088" y="253088"/>
                </a:cubicBezTo>
                <a:cubicBezTo>
                  <a:pt x="421813" y="84363"/>
                  <a:pt x="642954" y="0"/>
                  <a:pt x="864096"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cs typeface="Arial" panose="020B0604020202020204" pitchFamily="34" charset="0"/>
            </a:endParaRPr>
          </a:p>
        </p:txBody>
      </p:sp>
      <p:sp>
        <p:nvSpPr>
          <p:cNvPr id="10" name="Oval 9">
            <a:extLst>
              <a:ext uri="{FF2B5EF4-FFF2-40B4-BE49-F238E27FC236}">
                <a16:creationId xmlns:a16="http://schemas.microsoft.com/office/drawing/2014/main" id="{6E0A4C9F-83FC-4E9F-952A-A11E44AD551F}"/>
              </a:ext>
            </a:extLst>
          </p:cNvPr>
          <p:cNvSpPr/>
          <p:nvPr/>
        </p:nvSpPr>
        <p:spPr>
          <a:xfrm>
            <a:off x="5622834" y="3179449"/>
            <a:ext cx="1247704" cy="1247703"/>
          </a:xfrm>
          <a:prstGeom prst="ellipse">
            <a:avLst/>
          </a:prstGeom>
          <a:solidFill>
            <a:schemeClr val="bg1"/>
          </a:solidFill>
          <a:ln>
            <a:noFill/>
          </a:ln>
          <a:effectLst>
            <a:outerShdw blurRad="228600" dist="101600" dir="234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1" name="Oval 10">
            <a:extLst>
              <a:ext uri="{FF2B5EF4-FFF2-40B4-BE49-F238E27FC236}">
                <a16:creationId xmlns:a16="http://schemas.microsoft.com/office/drawing/2014/main" id="{FF998C60-9EC0-4122-A240-B9C801F1F1BD}"/>
              </a:ext>
            </a:extLst>
          </p:cNvPr>
          <p:cNvSpPr/>
          <p:nvPr/>
        </p:nvSpPr>
        <p:spPr>
          <a:xfrm>
            <a:off x="5737721" y="3294334"/>
            <a:ext cx="1017933" cy="1017933"/>
          </a:xfrm>
          <a:prstGeom prst="ellipse">
            <a:avLst/>
          </a:prstGeom>
          <a:solidFill>
            <a:srgbClr val="E3B641"/>
          </a:solidFill>
          <a:ln>
            <a:noFill/>
          </a:ln>
          <a:effectLst>
            <a:outerShdw blurRad="762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2" name="Rectangle 17">
            <a:extLst>
              <a:ext uri="{FF2B5EF4-FFF2-40B4-BE49-F238E27FC236}">
                <a16:creationId xmlns:a16="http://schemas.microsoft.com/office/drawing/2014/main" id="{AC88B08F-B653-4BB5-ABE0-0440FF6D3CB5}"/>
              </a:ext>
            </a:extLst>
          </p:cNvPr>
          <p:cNvSpPr/>
          <p:nvPr/>
        </p:nvSpPr>
        <p:spPr>
          <a:xfrm rot="5400000">
            <a:off x="5571572" y="2778663"/>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3" name="Rectangle 17">
            <a:extLst>
              <a:ext uri="{FF2B5EF4-FFF2-40B4-BE49-F238E27FC236}">
                <a16:creationId xmlns:a16="http://schemas.microsoft.com/office/drawing/2014/main" id="{9243FF0D-768D-441D-95AB-C6716B7DC226}"/>
              </a:ext>
            </a:extLst>
          </p:cNvPr>
          <p:cNvSpPr/>
          <p:nvPr/>
        </p:nvSpPr>
        <p:spPr>
          <a:xfrm rot="5400000">
            <a:off x="6799424" y="4730122"/>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4" name="Rectangle 17">
            <a:extLst>
              <a:ext uri="{FF2B5EF4-FFF2-40B4-BE49-F238E27FC236}">
                <a16:creationId xmlns:a16="http://schemas.microsoft.com/office/drawing/2014/main" id="{5EBD5E76-3CDE-41F5-9FEE-C0985D5C7AEE}"/>
              </a:ext>
            </a:extLst>
          </p:cNvPr>
          <p:cNvSpPr/>
          <p:nvPr/>
        </p:nvSpPr>
        <p:spPr>
          <a:xfrm rot="900000">
            <a:off x="8432668" y="4966194"/>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5" name="Rectangle 17">
            <a:extLst>
              <a:ext uri="{FF2B5EF4-FFF2-40B4-BE49-F238E27FC236}">
                <a16:creationId xmlns:a16="http://schemas.microsoft.com/office/drawing/2014/main" id="{7D8BB6EE-A284-4461-944B-88BD134217BA}"/>
              </a:ext>
            </a:extLst>
          </p:cNvPr>
          <p:cNvSpPr/>
          <p:nvPr/>
        </p:nvSpPr>
        <p:spPr>
          <a:xfrm rot="17287526">
            <a:off x="9046618" y="3312576"/>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6" name="Rectangle 17">
            <a:extLst>
              <a:ext uri="{FF2B5EF4-FFF2-40B4-BE49-F238E27FC236}">
                <a16:creationId xmlns:a16="http://schemas.microsoft.com/office/drawing/2014/main" id="{980293D8-4435-4980-A42D-E19B7E50178C}"/>
              </a:ext>
            </a:extLst>
          </p:cNvPr>
          <p:cNvSpPr/>
          <p:nvPr/>
        </p:nvSpPr>
        <p:spPr>
          <a:xfrm rot="12755834">
            <a:off x="7431593" y="2457331"/>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7" name="Rectangle 17">
            <a:extLst>
              <a:ext uri="{FF2B5EF4-FFF2-40B4-BE49-F238E27FC236}">
                <a16:creationId xmlns:a16="http://schemas.microsoft.com/office/drawing/2014/main" id="{7D048B0C-D6A7-486E-ADFD-9E634542E475}"/>
              </a:ext>
            </a:extLst>
          </p:cNvPr>
          <p:cNvSpPr/>
          <p:nvPr/>
        </p:nvSpPr>
        <p:spPr>
          <a:xfrm rot="11700000">
            <a:off x="5211300" y="5008197"/>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no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8" name="Rectangle 17">
            <a:extLst>
              <a:ext uri="{FF2B5EF4-FFF2-40B4-BE49-F238E27FC236}">
                <a16:creationId xmlns:a16="http://schemas.microsoft.com/office/drawing/2014/main" id="{267D7C0E-8999-46AF-8452-E4A387EB3ABD}"/>
              </a:ext>
            </a:extLst>
          </p:cNvPr>
          <p:cNvSpPr/>
          <p:nvPr/>
        </p:nvSpPr>
        <p:spPr>
          <a:xfrm rot="16908770">
            <a:off x="3608574" y="4652512"/>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solidFill>
            <a:schemeClr val="tx1"/>
          </a:solid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19" name="Rectangle 17">
            <a:extLst>
              <a:ext uri="{FF2B5EF4-FFF2-40B4-BE49-F238E27FC236}">
                <a16:creationId xmlns:a16="http://schemas.microsoft.com/office/drawing/2014/main" id="{610C2474-8683-406D-84DF-A7A47160B949}"/>
              </a:ext>
            </a:extLst>
          </p:cNvPr>
          <p:cNvSpPr/>
          <p:nvPr/>
        </p:nvSpPr>
        <p:spPr>
          <a:xfrm rot="235497">
            <a:off x="3545034" y="2965762"/>
            <a:ext cx="92795" cy="92795"/>
          </a:xfrm>
          <a:custGeom>
            <a:avLst/>
            <a:gdLst>
              <a:gd name="connsiteX0" fmla="*/ 0 w 380216"/>
              <a:gd name="connsiteY0" fmla="*/ 0 h 380216"/>
              <a:gd name="connsiteX1" fmla="*/ 380216 w 380216"/>
              <a:gd name="connsiteY1" fmla="*/ 0 h 380216"/>
              <a:gd name="connsiteX2" fmla="*/ 380216 w 380216"/>
              <a:gd name="connsiteY2" fmla="*/ 380216 h 380216"/>
              <a:gd name="connsiteX3" fmla="*/ 0 w 380216"/>
              <a:gd name="connsiteY3" fmla="*/ 380216 h 380216"/>
              <a:gd name="connsiteX4" fmla="*/ 0 w 380216"/>
              <a:gd name="connsiteY4" fmla="*/ 0 h 380216"/>
              <a:gd name="connsiteX0" fmla="*/ 0 w 380216"/>
              <a:gd name="connsiteY0" fmla="*/ 380216 h 471656"/>
              <a:gd name="connsiteX1" fmla="*/ 0 w 380216"/>
              <a:gd name="connsiteY1" fmla="*/ 0 h 471656"/>
              <a:gd name="connsiteX2" fmla="*/ 380216 w 380216"/>
              <a:gd name="connsiteY2" fmla="*/ 0 h 471656"/>
              <a:gd name="connsiteX3" fmla="*/ 380216 w 380216"/>
              <a:gd name="connsiteY3" fmla="*/ 380216 h 471656"/>
              <a:gd name="connsiteX4" fmla="*/ 91440 w 380216"/>
              <a:gd name="connsiteY4" fmla="*/ 471656 h 471656"/>
              <a:gd name="connsiteX0" fmla="*/ 0 w 380216"/>
              <a:gd name="connsiteY0" fmla="*/ 380216 h 380216"/>
              <a:gd name="connsiteX1" fmla="*/ 0 w 380216"/>
              <a:gd name="connsiteY1" fmla="*/ 0 h 380216"/>
              <a:gd name="connsiteX2" fmla="*/ 380216 w 380216"/>
              <a:gd name="connsiteY2" fmla="*/ 0 h 380216"/>
              <a:gd name="connsiteX3" fmla="*/ 380216 w 380216"/>
              <a:gd name="connsiteY3" fmla="*/ 380216 h 380216"/>
              <a:gd name="connsiteX0" fmla="*/ 0 w 380216"/>
              <a:gd name="connsiteY0" fmla="*/ 0 h 380216"/>
              <a:gd name="connsiteX1" fmla="*/ 380216 w 380216"/>
              <a:gd name="connsiteY1" fmla="*/ 0 h 380216"/>
              <a:gd name="connsiteX2" fmla="*/ 380216 w 380216"/>
              <a:gd name="connsiteY2" fmla="*/ 380216 h 380216"/>
            </a:gdLst>
            <a:ahLst/>
            <a:cxnLst>
              <a:cxn ang="0">
                <a:pos x="connsiteX0" y="connsiteY0"/>
              </a:cxn>
              <a:cxn ang="0">
                <a:pos x="connsiteX1" y="connsiteY1"/>
              </a:cxn>
              <a:cxn ang="0">
                <a:pos x="connsiteX2" y="connsiteY2"/>
              </a:cxn>
            </a:cxnLst>
            <a:rect l="l" t="t" r="r" b="b"/>
            <a:pathLst>
              <a:path w="380216" h="380216">
                <a:moveTo>
                  <a:pt x="0" y="0"/>
                </a:moveTo>
                <a:lnTo>
                  <a:pt x="380216" y="0"/>
                </a:lnTo>
                <a:lnTo>
                  <a:pt x="380216" y="380216"/>
                </a:lnTo>
              </a:path>
            </a:pathLst>
          </a:custGeom>
          <a:solidFill>
            <a:schemeClr val="tx1"/>
          </a:solidFill>
          <a:ln w="635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0" name="Oval 19">
            <a:extLst>
              <a:ext uri="{FF2B5EF4-FFF2-40B4-BE49-F238E27FC236}">
                <a16:creationId xmlns:a16="http://schemas.microsoft.com/office/drawing/2014/main" id="{E1A1E2CC-143D-4149-B992-9602CDDA5306}"/>
              </a:ext>
            </a:extLst>
          </p:cNvPr>
          <p:cNvSpPr/>
          <p:nvPr/>
        </p:nvSpPr>
        <p:spPr>
          <a:xfrm>
            <a:off x="3759918" y="4392822"/>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1" name="Oval 20">
            <a:extLst>
              <a:ext uri="{FF2B5EF4-FFF2-40B4-BE49-F238E27FC236}">
                <a16:creationId xmlns:a16="http://schemas.microsoft.com/office/drawing/2014/main" id="{D3C45A1E-C8A1-4458-AAF9-3A9F03BCCC42}"/>
              </a:ext>
            </a:extLst>
          </p:cNvPr>
          <p:cNvSpPr/>
          <p:nvPr/>
        </p:nvSpPr>
        <p:spPr>
          <a:xfrm>
            <a:off x="3759918" y="3173304"/>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2" name="Oval 21">
            <a:extLst>
              <a:ext uri="{FF2B5EF4-FFF2-40B4-BE49-F238E27FC236}">
                <a16:creationId xmlns:a16="http://schemas.microsoft.com/office/drawing/2014/main" id="{49BF5D48-ECA3-42A5-AB28-3074AD533615}"/>
              </a:ext>
            </a:extLst>
          </p:cNvPr>
          <p:cNvSpPr/>
          <p:nvPr/>
        </p:nvSpPr>
        <p:spPr>
          <a:xfrm>
            <a:off x="4903216" y="4852695"/>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3" name="Oval 22">
            <a:extLst>
              <a:ext uri="{FF2B5EF4-FFF2-40B4-BE49-F238E27FC236}">
                <a16:creationId xmlns:a16="http://schemas.microsoft.com/office/drawing/2014/main" id="{88FA0BB7-D5C2-4BB7-9077-CE2BF59DE75F}"/>
              </a:ext>
            </a:extLst>
          </p:cNvPr>
          <p:cNvSpPr/>
          <p:nvPr/>
        </p:nvSpPr>
        <p:spPr>
          <a:xfrm>
            <a:off x="4938698" y="2727269"/>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4" name="Oval 23">
            <a:extLst>
              <a:ext uri="{FF2B5EF4-FFF2-40B4-BE49-F238E27FC236}">
                <a16:creationId xmlns:a16="http://schemas.microsoft.com/office/drawing/2014/main" id="{61BCB485-F457-41D8-9F8C-B3ADC45266BE}"/>
              </a:ext>
            </a:extLst>
          </p:cNvPr>
          <p:cNvSpPr/>
          <p:nvPr/>
        </p:nvSpPr>
        <p:spPr>
          <a:xfrm>
            <a:off x="7475525" y="2727269"/>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5" name="Oval 24">
            <a:extLst>
              <a:ext uri="{FF2B5EF4-FFF2-40B4-BE49-F238E27FC236}">
                <a16:creationId xmlns:a16="http://schemas.microsoft.com/office/drawing/2014/main" id="{4714DD44-BD2A-4FFD-A9CC-802A2E5C2243}"/>
              </a:ext>
            </a:extLst>
          </p:cNvPr>
          <p:cNvSpPr/>
          <p:nvPr/>
        </p:nvSpPr>
        <p:spPr>
          <a:xfrm>
            <a:off x="7572017" y="4852695"/>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6" name="Oval 25">
            <a:extLst>
              <a:ext uri="{FF2B5EF4-FFF2-40B4-BE49-F238E27FC236}">
                <a16:creationId xmlns:a16="http://schemas.microsoft.com/office/drawing/2014/main" id="{6E8B564C-FD56-47E7-B3CC-C46199A2C2BF}"/>
              </a:ext>
            </a:extLst>
          </p:cNvPr>
          <p:cNvSpPr/>
          <p:nvPr/>
        </p:nvSpPr>
        <p:spPr>
          <a:xfrm>
            <a:off x="8674020" y="4392822"/>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7" name="Oval 26">
            <a:extLst>
              <a:ext uri="{FF2B5EF4-FFF2-40B4-BE49-F238E27FC236}">
                <a16:creationId xmlns:a16="http://schemas.microsoft.com/office/drawing/2014/main" id="{D38ECDC8-9F6B-421C-9E3F-4A76DC843787}"/>
              </a:ext>
            </a:extLst>
          </p:cNvPr>
          <p:cNvSpPr/>
          <p:nvPr/>
        </p:nvSpPr>
        <p:spPr>
          <a:xfrm>
            <a:off x="8667784" y="3173304"/>
            <a:ext cx="68661" cy="68661"/>
          </a:xfrm>
          <a:prstGeom prst="ellipse">
            <a:avLst/>
          </a:prstGeom>
          <a:solidFill>
            <a:schemeClr val="bg1"/>
          </a:solidFill>
          <a:ln>
            <a:noFill/>
          </a:ln>
          <a:effectLst>
            <a:outerShdw blurRad="76200" dist="88900" dir="6420000" sx="90000" sy="90000" kx="-1200000" algn="b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Arial" panose="020B0604020202020204" pitchFamily="34" charset="0"/>
            </a:endParaRPr>
          </a:p>
        </p:txBody>
      </p:sp>
      <p:sp>
        <p:nvSpPr>
          <p:cNvPr id="28" name="Rectangle 27">
            <a:extLst>
              <a:ext uri="{FF2B5EF4-FFF2-40B4-BE49-F238E27FC236}">
                <a16:creationId xmlns:a16="http://schemas.microsoft.com/office/drawing/2014/main" id="{260C7889-B961-4C54-B83D-BC0EC04757C1}"/>
              </a:ext>
            </a:extLst>
          </p:cNvPr>
          <p:cNvSpPr/>
          <p:nvPr/>
        </p:nvSpPr>
        <p:spPr>
          <a:xfrm>
            <a:off x="6997671" y="3383367"/>
            <a:ext cx="1595324" cy="779637"/>
          </a:xfrm>
          <a:prstGeom prst="rect">
            <a:avLst/>
          </a:prstGeom>
        </p:spPr>
        <p:txBody>
          <a:bodyPr wrap="square" lIns="0" rIns="0" anchor="t">
            <a:spAutoFit/>
          </a:bodyPr>
          <a:lstStyle/>
          <a:p>
            <a:pPr algn="ctr">
              <a:lnSpc>
                <a:spcPct val="110000"/>
              </a:lnSpc>
            </a:pPr>
            <a:r>
              <a:rPr lang="en-IN" sz="2400" dirty="0">
                <a:solidFill>
                  <a:schemeClr val="accent1"/>
                </a:solidFill>
                <a:ea typeface="Open Sans" panose="020B0606030504020204" pitchFamily="34" charset="0"/>
                <a:cs typeface="Arial" panose="020B0604020202020204" pitchFamily="34" charset="0"/>
              </a:rPr>
              <a:t>Technical </a:t>
            </a:r>
            <a:r>
              <a:rPr lang="en-IN" dirty="0">
                <a:solidFill>
                  <a:schemeClr val="accent1"/>
                </a:solidFill>
                <a:ea typeface="Open Sans" panose="020B0606030504020204" pitchFamily="34" charset="0"/>
                <a:cs typeface="Arial" panose="020B0604020202020204" pitchFamily="34" charset="0"/>
              </a:rPr>
              <a:t>(HL7 FHIR)</a:t>
            </a:r>
          </a:p>
        </p:txBody>
      </p:sp>
      <p:sp>
        <p:nvSpPr>
          <p:cNvPr id="29" name="Rectangle 28">
            <a:extLst>
              <a:ext uri="{FF2B5EF4-FFF2-40B4-BE49-F238E27FC236}">
                <a16:creationId xmlns:a16="http://schemas.microsoft.com/office/drawing/2014/main" id="{F8814B5D-FCD9-4359-9AC5-CD312EB7695F}"/>
              </a:ext>
            </a:extLst>
          </p:cNvPr>
          <p:cNvSpPr/>
          <p:nvPr/>
        </p:nvSpPr>
        <p:spPr>
          <a:xfrm>
            <a:off x="3600276" y="3349640"/>
            <a:ext cx="2228197" cy="847091"/>
          </a:xfrm>
          <a:prstGeom prst="rect">
            <a:avLst/>
          </a:prstGeom>
        </p:spPr>
        <p:txBody>
          <a:bodyPr wrap="square" lIns="0" rIns="0" anchor="t">
            <a:spAutoFit/>
          </a:bodyPr>
          <a:lstStyle/>
          <a:p>
            <a:pPr algn="ctr">
              <a:lnSpc>
                <a:spcPct val="110000"/>
              </a:lnSpc>
            </a:pPr>
            <a:r>
              <a:rPr lang="en-IN" sz="2400" dirty="0">
                <a:solidFill>
                  <a:schemeClr val="accent1"/>
                </a:solidFill>
                <a:ea typeface="Open Sans" panose="020B0606030504020204" pitchFamily="34" charset="0"/>
                <a:cs typeface="Arial" panose="020B0604020202020204" pitchFamily="34" charset="0"/>
              </a:rPr>
              <a:t>Terminology</a:t>
            </a:r>
            <a:r>
              <a:rPr lang="en-IN" sz="2800" dirty="0">
                <a:solidFill>
                  <a:schemeClr val="accent1"/>
                </a:solidFill>
                <a:ea typeface="Open Sans" panose="020B0606030504020204" pitchFamily="34" charset="0"/>
                <a:cs typeface="Arial" panose="020B0604020202020204" pitchFamily="34" charset="0"/>
              </a:rPr>
              <a:t> </a:t>
            </a:r>
            <a:r>
              <a:rPr lang="en-IN" dirty="0">
                <a:solidFill>
                  <a:schemeClr val="accent1"/>
                </a:solidFill>
                <a:ea typeface="Open Sans" panose="020B0606030504020204" pitchFamily="34" charset="0"/>
                <a:cs typeface="Arial" panose="020B0604020202020204" pitchFamily="34" charset="0"/>
              </a:rPr>
              <a:t>(SDOH Domains)</a:t>
            </a:r>
          </a:p>
        </p:txBody>
      </p:sp>
      <p:sp>
        <p:nvSpPr>
          <p:cNvPr id="30" name="Rectangle 29">
            <a:extLst>
              <a:ext uri="{FF2B5EF4-FFF2-40B4-BE49-F238E27FC236}">
                <a16:creationId xmlns:a16="http://schemas.microsoft.com/office/drawing/2014/main" id="{6AE4C36D-38CA-4D88-9497-DAAC55A7D219}"/>
              </a:ext>
            </a:extLst>
          </p:cNvPr>
          <p:cNvSpPr/>
          <p:nvPr/>
        </p:nvSpPr>
        <p:spPr>
          <a:xfrm>
            <a:off x="5923883" y="3452565"/>
            <a:ext cx="686439" cy="691600"/>
          </a:xfrm>
          <a:prstGeom prst="rect">
            <a:avLst/>
          </a:prstGeom>
        </p:spPr>
        <p:txBody>
          <a:bodyPr wrap="square" lIns="0" rIns="0" anchor="ctr">
            <a:spAutoFit/>
          </a:bodyPr>
          <a:lstStyle/>
          <a:p>
            <a:pPr algn="ctr">
              <a:lnSpc>
                <a:spcPct val="110000"/>
              </a:lnSpc>
            </a:pPr>
            <a:r>
              <a:rPr lang="en-IN" sz="1200" dirty="0">
                <a:ea typeface="Open Sans" panose="020B0606030504020204" pitchFamily="34" charset="0"/>
                <a:cs typeface="Arial" panose="020B0604020202020204" pitchFamily="34" charset="0"/>
              </a:rPr>
              <a:t>CODED VALUE SETS</a:t>
            </a:r>
          </a:p>
        </p:txBody>
      </p:sp>
      <p:sp>
        <p:nvSpPr>
          <p:cNvPr id="31" name="Rectangle 30">
            <a:extLst>
              <a:ext uri="{FF2B5EF4-FFF2-40B4-BE49-F238E27FC236}">
                <a16:creationId xmlns:a16="http://schemas.microsoft.com/office/drawing/2014/main" id="{1A697CC5-91A7-400B-B917-143F45EEFCAA}"/>
              </a:ext>
            </a:extLst>
          </p:cNvPr>
          <p:cNvSpPr/>
          <p:nvPr/>
        </p:nvSpPr>
        <p:spPr>
          <a:xfrm>
            <a:off x="6864425" y="5283796"/>
            <a:ext cx="2004398"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FHIR IG Ballot &amp; Publication</a:t>
            </a:r>
          </a:p>
        </p:txBody>
      </p:sp>
      <p:sp>
        <p:nvSpPr>
          <p:cNvPr id="32" name="Rectangle 31">
            <a:extLst>
              <a:ext uri="{FF2B5EF4-FFF2-40B4-BE49-F238E27FC236}">
                <a16:creationId xmlns:a16="http://schemas.microsoft.com/office/drawing/2014/main" id="{CA6C6729-F86D-46BE-8EB0-B8148305C3A7}"/>
              </a:ext>
            </a:extLst>
          </p:cNvPr>
          <p:cNvSpPr/>
          <p:nvPr/>
        </p:nvSpPr>
        <p:spPr>
          <a:xfrm>
            <a:off x="3444516" y="5283796"/>
            <a:ext cx="2556380"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Publication in NLM VSAC &amp; ONC ISA</a:t>
            </a:r>
          </a:p>
        </p:txBody>
      </p:sp>
      <p:sp>
        <p:nvSpPr>
          <p:cNvPr id="33" name="Rectangle 32">
            <a:extLst>
              <a:ext uri="{FF2B5EF4-FFF2-40B4-BE49-F238E27FC236}">
                <a16:creationId xmlns:a16="http://schemas.microsoft.com/office/drawing/2014/main" id="{8F949BD5-8698-4600-972F-86ED38AF62B9}"/>
              </a:ext>
            </a:extLst>
          </p:cNvPr>
          <p:cNvSpPr/>
          <p:nvPr/>
        </p:nvSpPr>
        <p:spPr>
          <a:xfrm>
            <a:off x="9145152" y="4309178"/>
            <a:ext cx="1902768" cy="923330"/>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Community &amp; FHIR Coordination </a:t>
            </a:r>
          </a:p>
        </p:txBody>
      </p:sp>
      <p:sp>
        <p:nvSpPr>
          <p:cNvPr id="34" name="Rectangle 33">
            <a:extLst>
              <a:ext uri="{FF2B5EF4-FFF2-40B4-BE49-F238E27FC236}">
                <a16:creationId xmlns:a16="http://schemas.microsoft.com/office/drawing/2014/main" id="{680EE351-1E05-45E6-9906-60F474CEF51F}"/>
              </a:ext>
            </a:extLst>
          </p:cNvPr>
          <p:cNvSpPr/>
          <p:nvPr/>
        </p:nvSpPr>
        <p:spPr>
          <a:xfrm>
            <a:off x="1871960" y="4309178"/>
            <a:ext cx="1532279"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Data Set Identification </a:t>
            </a:r>
          </a:p>
        </p:txBody>
      </p:sp>
      <p:sp>
        <p:nvSpPr>
          <p:cNvPr id="35" name="Rectangle 34">
            <a:extLst>
              <a:ext uri="{FF2B5EF4-FFF2-40B4-BE49-F238E27FC236}">
                <a16:creationId xmlns:a16="http://schemas.microsoft.com/office/drawing/2014/main" id="{C59397E7-9806-4FC8-86B6-1AD36DA6EEA7}"/>
              </a:ext>
            </a:extLst>
          </p:cNvPr>
          <p:cNvSpPr/>
          <p:nvPr/>
        </p:nvSpPr>
        <p:spPr>
          <a:xfrm>
            <a:off x="3968422" y="1670519"/>
            <a:ext cx="1491904"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New Code Submissions </a:t>
            </a:r>
          </a:p>
        </p:txBody>
      </p:sp>
      <p:sp>
        <p:nvSpPr>
          <p:cNvPr id="36" name="Rectangle 35">
            <a:extLst>
              <a:ext uri="{FF2B5EF4-FFF2-40B4-BE49-F238E27FC236}">
                <a16:creationId xmlns:a16="http://schemas.microsoft.com/office/drawing/2014/main" id="{8E86FCF7-AA7C-43BC-84EB-08E924800CB7}"/>
              </a:ext>
            </a:extLst>
          </p:cNvPr>
          <p:cNvSpPr/>
          <p:nvPr/>
        </p:nvSpPr>
        <p:spPr>
          <a:xfrm>
            <a:off x="1217735" y="2381520"/>
            <a:ext cx="2388970"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Coding Gap Analysis &amp; Recommendations </a:t>
            </a:r>
          </a:p>
        </p:txBody>
      </p:sp>
      <p:sp>
        <p:nvSpPr>
          <p:cNvPr id="37" name="Rectangle 36">
            <a:extLst>
              <a:ext uri="{FF2B5EF4-FFF2-40B4-BE49-F238E27FC236}">
                <a16:creationId xmlns:a16="http://schemas.microsoft.com/office/drawing/2014/main" id="{89CC6970-9550-4BE8-A284-13FB84FF53FB}"/>
              </a:ext>
            </a:extLst>
          </p:cNvPr>
          <p:cNvSpPr/>
          <p:nvPr/>
        </p:nvSpPr>
        <p:spPr>
          <a:xfrm>
            <a:off x="7246352" y="1624793"/>
            <a:ext cx="1174954"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FHIR IG Testing</a:t>
            </a:r>
          </a:p>
        </p:txBody>
      </p:sp>
      <p:sp>
        <p:nvSpPr>
          <p:cNvPr id="38" name="Rectangle 37">
            <a:extLst>
              <a:ext uri="{FF2B5EF4-FFF2-40B4-BE49-F238E27FC236}">
                <a16:creationId xmlns:a16="http://schemas.microsoft.com/office/drawing/2014/main" id="{7A48D36E-2855-4AFE-88C7-AC07BCE3DEC5}"/>
              </a:ext>
            </a:extLst>
          </p:cNvPr>
          <p:cNvSpPr/>
          <p:nvPr/>
        </p:nvSpPr>
        <p:spPr>
          <a:xfrm>
            <a:off x="9069343" y="2381520"/>
            <a:ext cx="1608396" cy="646331"/>
          </a:xfrm>
          <a:prstGeom prst="rect">
            <a:avLst/>
          </a:prstGeom>
        </p:spPr>
        <p:txBody>
          <a:bodyPr wrap="square" lIns="0" rIns="0" anchor="t">
            <a:spAutoFit/>
          </a:bodyPr>
          <a:lstStyle/>
          <a:p>
            <a:pPr algn="ctr"/>
            <a:r>
              <a:rPr lang="en-IN" dirty="0">
                <a:ea typeface="Open Sans" panose="020B0606030504020204" pitchFamily="34" charset="0"/>
                <a:cs typeface="Arial" panose="020B0604020202020204" pitchFamily="34" charset="0"/>
              </a:rPr>
              <a:t>FHIR IG Development</a:t>
            </a:r>
          </a:p>
        </p:txBody>
      </p:sp>
      <p:sp>
        <p:nvSpPr>
          <p:cNvPr id="39" name="Oval 38">
            <a:extLst>
              <a:ext uri="{FF2B5EF4-FFF2-40B4-BE49-F238E27FC236}">
                <a16:creationId xmlns:a16="http://schemas.microsoft.com/office/drawing/2014/main" id="{E93D68A1-75F8-4CDC-A9A2-D2CEE7FC563C}"/>
              </a:ext>
            </a:extLst>
          </p:cNvPr>
          <p:cNvSpPr/>
          <p:nvPr/>
        </p:nvSpPr>
        <p:spPr>
          <a:xfrm>
            <a:off x="4722706" y="4727853"/>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4</a:t>
            </a:r>
          </a:p>
        </p:txBody>
      </p:sp>
      <p:sp>
        <p:nvSpPr>
          <p:cNvPr id="40" name="Oval 39">
            <a:extLst>
              <a:ext uri="{FF2B5EF4-FFF2-40B4-BE49-F238E27FC236}">
                <a16:creationId xmlns:a16="http://schemas.microsoft.com/office/drawing/2014/main" id="{1887B146-7573-4B64-9CE4-56FF08FC93F3}"/>
              </a:ext>
            </a:extLst>
          </p:cNvPr>
          <p:cNvSpPr/>
          <p:nvPr/>
        </p:nvSpPr>
        <p:spPr>
          <a:xfrm>
            <a:off x="3672072" y="4286772"/>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1</a:t>
            </a:r>
          </a:p>
        </p:txBody>
      </p:sp>
      <p:sp>
        <p:nvSpPr>
          <p:cNvPr id="41" name="Oval 40">
            <a:extLst>
              <a:ext uri="{FF2B5EF4-FFF2-40B4-BE49-F238E27FC236}">
                <a16:creationId xmlns:a16="http://schemas.microsoft.com/office/drawing/2014/main" id="{1ED80708-AC77-4BEF-AD65-124A3BB9ACA0}"/>
              </a:ext>
            </a:extLst>
          </p:cNvPr>
          <p:cNvSpPr/>
          <p:nvPr/>
        </p:nvSpPr>
        <p:spPr>
          <a:xfrm>
            <a:off x="3672072" y="3010422"/>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2</a:t>
            </a:r>
          </a:p>
        </p:txBody>
      </p:sp>
      <p:sp>
        <p:nvSpPr>
          <p:cNvPr id="42" name="Oval 41">
            <a:extLst>
              <a:ext uri="{FF2B5EF4-FFF2-40B4-BE49-F238E27FC236}">
                <a16:creationId xmlns:a16="http://schemas.microsoft.com/office/drawing/2014/main" id="{EF6C221D-7F45-4F06-84B5-F2F628D24B5A}"/>
              </a:ext>
            </a:extLst>
          </p:cNvPr>
          <p:cNvSpPr/>
          <p:nvPr/>
        </p:nvSpPr>
        <p:spPr>
          <a:xfrm>
            <a:off x="4807428" y="2608562"/>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3</a:t>
            </a:r>
          </a:p>
        </p:txBody>
      </p:sp>
      <p:sp>
        <p:nvSpPr>
          <p:cNvPr id="43" name="Oval 42">
            <a:extLst>
              <a:ext uri="{FF2B5EF4-FFF2-40B4-BE49-F238E27FC236}">
                <a16:creationId xmlns:a16="http://schemas.microsoft.com/office/drawing/2014/main" id="{6983EF05-2739-4759-B52A-EB4A29822568}"/>
              </a:ext>
            </a:extLst>
          </p:cNvPr>
          <p:cNvSpPr/>
          <p:nvPr/>
        </p:nvSpPr>
        <p:spPr>
          <a:xfrm>
            <a:off x="7483146" y="4760564"/>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4</a:t>
            </a:r>
          </a:p>
        </p:txBody>
      </p:sp>
      <p:sp>
        <p:nvSpPr>
          <p:cNvPr id="44" name="Oval 43">
            <a:extLst>
              <a:ext uri="{FF2B5EF4-FFF2-40B4-BE49-F238E27FC236}">
                <a16:creationId xmlns:a16="http://schemas.microsoft.com/office/drawing/2014/main" id="{635FE192-C3BB-4E7E-AA3F-714B962B18C6}"/>
              </a:ext>
            </a:extLst>
          </p:cNvPr>
          <p:cNvSpPr/>
          <p:nvPr/>
        </p:nvSpPr>
        <p:spPr>
          <a:xfrm>
            <a:off x="8534477" y="4320445"/>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1</a:t>
            </a:r>
          </a:p>
        </p:txBody>
      </p:sp>
      <p:sp>
        <p:nvSpPr>
          <p:cNvPr id="45" name="Oval 44">
            <a:extLst>
              <a:ext uri="{FF2B5EF4-FFF2-40B4-BE49-F238E27FC236}">
                <a16:creationId xmlns:a16="http://schemas.microsoft.com/office/drawing/2014/main" id="{CEF6BFAA-8B35-42F1-A3FF-EE897FDB8CB2}"/>
              </a:ext>
            </a:extLst>
          </p:cNvPr>
          <p:cNvSpPr/>
          <p:nvPr/>
        </p:nvSpPr>
        <p:spPr>
          <a:xfrm>
            <a:off x="8534477" y="3086102"/>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2</a:t>
            </a:r>
          </a:p>
        </p:txBody>
      </p:sp>
      <p:sp>
        <p:nvSpPr>
          <p:cNvPr id="46" name="Oval 45">
            <a:extLst>
              <a:ext uri="{FF2B5EF4-FFF2-40B4-BE49-F238E27FC236}">
                <a16:creationId xmlns:a16="http://schemas.microsoft.com/office/drawing/2014/main" id="{E7C7C67E-0ECF-4448-A485-136C10B18A23}"/>
              </a:ext>
            </a:extLst>
          </p:cNvPr>
          <p:cNvSpPr/>
          <p:nvPr/>
        </p:nvSpPr>
        <p:spPr>
          <a:xfrm>
            <a:off x="7366734" y="2608562"/>
            <a:ext cx="350683" cy="348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cs typeface="Arial" panose="020B0604020202020204" pitchFamily="34" charset="0"/>
              </a:rPr>
              <a:t>3</a:t>
            </a:r>
          </a:p>
        </p:txBody>
      </p:sp>
    </p:spTree>
    <p:extLst>
      <p:ext uri="{BB962C8B-B14F-4D97-AF65-F5344CB8AC3E}">
        <p14:creationId xmlns:p14="http://schemas.microsoft.com/office/powerpoint/2010/main" val="991759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AD99-D237-40A6-BD92-B641AF489F77}"/>
              </a:ext>
            </a:extLst>
          </p:cNvPr>
          <p:cNvSpPr>
            <a:spLocks noGrp="1"/>
          </p:cNvSpPr>
          <p:nvPr>
            <p:ph type="title"/>
          </p:nvPr>
        </p:nvSpPr>
        <p:spPr>
          <a:xfrm>
            <a:off x="596713" y="895856"/>
            <a:ext cx="9833429" cy="1028700"/>
          </a:xfrm>
        </p:spPr>
        <p:txBody>
          <a:bodyPr/>
          <a:lstStyle/>
          <a:p>
            <a:r>
              <a:rPr lang="en-US" sz="3200" dirty="0"/>
              <a:t>Gravity 2021 - 2022 Roadmap</a:t>
            </a:r>
          </a:p>
        </p:txBody>
      </p:sp>
      <p:sp>
        <p:nvSpPr>
          <p:cNvPr id="4" name="Slide Number Placeholder 3">
            <a:extLst>
              <a:ext uri="{FF2B5EF4-FFF2-40B4-BE49-F238E27FC236}">
                <a16:creationId xmlns:a16="http://schemas.microsoft.com/office/drawing/2014/main" id="{C58D14B2-B692-49EC-BE5A-291862827FCB}"/>
              </a:ext>
            </a:extLst>
          </p:cNvPr>
          <p:cNvSpPr>
            <a:spLocks noGrp="1"/>
          </p:cNvSpPr>
          <p:nvPr>
            <p:ph type="sldNum" sz="quarter" idx="12"/>
          </p:nvPr>
        </p:nvSpPr>
        <p:spPr>
          <a:xfrm>
            <a:off x="11362016" y="6389837"/>
            <a:ext cx="512236" cy="227505"/>
          </a:xfrm>
        </p:spPr>
        <p:txBody>
          <a:bodyPr/>
          <a:lstStyle/>
          <a:p>
            <a:fld id="{2F8AF2E6-64A8-0F46-AF27-0A96D82A033B}" type="slidenum">
              <a:rPr lang="en-US" smtClean="0"/>
              <a:pPr/>
              <a:t>36</a:t>
            </a:fld>
            <a:endParaRPr lang="en-US" dirty="0"/>
          </a:p>
        </p:txBody>
      </p:sp>
      <p:cxnSp>
        <p:nvCxnSpPr>
          <p:cNvPr id="5" name="Straight Connector 4">
            <a:extLst>
              <a:ext uri="{FF2B5EF4-FFF2-40B4-BE49-F238E27FC236}">
                <a16:creationId xmlns:a16="http://schemas.microsoft.com/office/drawing/2014/main" id="{E1556670-3859-45B6-B2E2-629BCB4C72DF}"/>
              </a:ext>
            </a:extLst>
          </p:cNvPr>
          <p:cNvCxnSpPr>
            <a:cxnSpLocks/>
          </p:cNvCxnSpPr>
          <p:nvPr/>
        </p:nvCxnSpPr>
        <p:spPr>
          <a:xfrm>
            <a:off x="6456602" y="3294608"/>
            <a:ext cx="4882627" cy="11"/>
          </a:xfrm>
          <a:prstGeom prst="line">
            <a:avLst/>
          </a:prstGeom>
          <a:ln w="25400">
            <a:solidFill>
              <a:srgbClr val="86888A"/>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0F7264-6619-44FE-B817-1B6027401A5A}"/>
              </a:ext>
            </a:extLst>
          </p:cNvPr>
          <p:cNvCxnSpPr>
            <a:cxnSpLocks/>
          </p:cNvCxnSpPr>
          <p:nvPr/>
        </p:nvCxnSpPr>
        <p:spPr>
          <a:xfrm>
            <a:off x="6456602" y="2690664"/>
            <a:ext cx="4882627" cy="11"/>
          </a:xfrm>
          <a:prstGeom prst="line">
            <a:avLst/>
          </a:prstGeom>
          <a:ln w="25400">
            <a:solidFill>
              <a:srgbClr val="86888A"/>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557EA1-2951-44CE-A1F1-FF7726E83121}"/>
              </a:ext>
            </a:extLst>
          </p:cNvPr>
          <p:cNvCxnSpPr>
            <a:cxnSpLocks/>
          </p:cNvCxnSpPr>
          <p:nvPr/>
        </p:nvCxnSpPr>
        <p:spPr>
          <a:xfrm>
            <a:off x="6429410" y="2091262"/>
            <a:ext cx="4882627" cy="11"/>
          </a:xfrm>
          <a:prstGeom prst="line">
            <a:avLst/>
          </a:prstGeom>
          <a:ln w="25400">
            <a:solidFill>
              <a:srgbClr val="86888A"/>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C87C7C-DC5D-41A4-BD52-FEE988323E32}"/>
              </a:ext>
            </a:extLst>
          </p:cNvPr>
          <p:cNvCxnSpPr>
            <a:cxnSpLocks/>
          </p:cNvCxnSpPr>
          <p:nvPr/>
        </p:nvCxnSpPr>
        <p:spPr>
          <a:xfrm>
            <a:off x="1775734" y="3184139"/>
            <a:ext cx="1749727" cy="8174"/>
          </a:xfrm>
          <a:prstGeom prst="line">
            <a:avLst/>
          </a:prstGeom>
          <a:ln w="25400">
            <a:solidFill>
              <a:srgbClr val="C43B28"/>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BCF338C-75B4-487D-92B6-F36EBF60260B}"/>
              </a:ext>
            </a:extLst>
          </p:cNvPr>
          <p:cNvGrpSpPr/>
          <p:nvPr/>
        </p:nvGrpSpPr>
        <p:grpSpPr>
          <a:xfrm>
            <a:off x="594804" y="1233996"/>
            <a:ext cx="9646380" cy="4383433"/>
            <a:chOff x="2552752" y="886656"/>
            <a:chExt cx="7274322" cy="5361743"/>
          </a:xfrm>
        </p:grpSpPr>
        <p:cxnSp>
          <p:nvCxnSpPr>
            <p:cNvPr id="10" name="Straight Connector 9">
              <a:extLst>
                <a:ext uri="{FF2B5EF4-FFF2-40B4-BE49-F238E27FC236}">
                  <a16:creationId xmlns:a16="http://schemas.microsoft.com/office/drawing/2014/main" id="{A4B263C0-2226-4B20-B3F4-4852E03F0977}"/>
                </a:ext>
              </a:extLst>
            </p:cNvPr>
            <p:cNvCxnSpPr>
              <a:cxnSpLocks/>
            </p:cNvCxnSpPr>
            <p:nvPr/>
          </p:nvCxnSpPr>
          <p:spPr>
            <a:xfrm>
              <a:off x="8210563"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71EDF6-0C0F-4717-A9E3-19FF0912F8DB}"/>
                </a:ext>
              </a:extLst>
            </p:cNvPr>
            <p:cNvCxnSpPr>
              <a:cxnSpLocks/>
            </p:cNvCxnSpPr>
            <p:nvPr/>
          </p:nvCxnSpPr>
          <p:spPr>
            <a:xfrm>
              <a:off x="9827074"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34F2153-BF9D-4264-B167-0B5D4BAFB2D0}"/>
                </a:ext>
              </a:extLst>
            </p:cNvPr>
            <p:cNvCxnSpPr>
              <a:cxnSpLocks/>
            </p:cNvCxnSpPr>
            <p:nvPr/>
          </p:nvCxnSpPr>
          <p:spPr>
            <a:xfrm>
              <a:off x="9022474"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25F781-FE64-4A46-B81C-BF32378216D5}"/>
                </a:ext>
              </a:extLst>
            </p:cNvPr>
            <p:cNvCxnSpPr>
              <a:cxnSpLocks/>
            </p:cNvCxnSpPr>
            <p:nvPr/>
          </p:nvCxnSpPr>
          <p:spPr>
            <a:xfrm>
              <a:off x="2552752"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B9F24A-B6A2-48C8-AF54-363BD93C3E0D}"/>
                </a:ext>
              </a:extLst>
            </p:cNvPr>
            <p:cNvCxnSpPr>
              <a:cxnSpLocks/>
            </p:cNvCxnSpPr>
            <p:nvPr/>
          </p:nvCxnSpPr>
          <p:spPr>
            <a:xfrm>
              <a:off x="4161941"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B4F873-AB36-4434-80B6-EC5E57D6AA5B}"/>
                </a:ext>
              </a:extLst>
            </p:cNvPr>
            <p:cNvCxnSpPr>
              <a:cxnSpLocks/>
            </p:cNvCxnSpPr>
            <p:nvPr/>
          </p:nvCxnSpPr>
          <p:spPr>
            <a:xfrm>
              <a:off x="3364658"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E8B335-50D6-4701-A6E9-C2808F825E19}"/>
                </a:ext>
              </a:extLst>
            </p:cNvPr>
            <p:cNvCxnSpPr>
              <a:cxnSpLocks/>
            </p:cNvCxnSpPr>
            <p:nvPr/>
          </p:nvCxnSpPr>
          <p:spPr>
            <a:xfrm>
              <a:off x="5793077" y="886656"/>
              <a:ext cx="0" cy="53617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C5136A-0220-45E7-8EC3-F97C9E39F4BB}"/>
                </a:ext>
              </a:extLst>
            </p:cNvPr>
            <p:cNvCxnSpPr>
              <a:cxnSpLocks/>
            </p:cNvCxnSpPr>
            <p:nvPr/>
          </p:nvCxnSpPr>
          <p:spPr>
            <a:xfrm>
              <a:off x="7402267"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79780-882F-4ACD-A165-F7FCC4A333BE}"/>
                </a:ext>
              </a:extLst>
            </p:cNvPr>
            <p:cNvCxnSpPr>
              <a:cxnSpLocks/>
            </p:cNvCxnSpPr>
            <p:nvPr/>
          </p:nvCxnSpPr>
          <p:spPr>
            <a:xfrm>
              <a:off x="6597670"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48AB3D-EAB5-4266-9D75-A961EC8320C5}"/>
                </a:ext>
              </a:extLst>
            </p:cNvPr>
            <p:cNvCxnSpPr>
              <a:cxnSpLocks/>
            </p:cNvCxnSpPr>
            <p:nvPr/>
          </p:nvCxnSpPr>
          <p:spPr>
            <a:xfrm>
              <a:off x="4992183" y="1356499"/>
              <a:ext cx="0" cy="489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3FA0D174-6653-4311-862C-E716653331AD}"/>
              </a:ext>
            </a:extLst>
          </p:cNvPr>
          <p:cNvGraphicFramePr>
            <a:graphicFrameLocks noGrp="1"/>
          </p:cNvGraphicFramePr>
          <p:nvPr>
            <p:extLst>
              <p:ext uri="{D42A27DB-BD31-4B8C-83A1-F6EECF244321}">
                <p14:modId xmlns:p14="http://schemas.microsoft.com/office/powerpoint/2010/main" val="410716061"/>
              </p:ext>
            </p:extLst>
          </p:nvPr>
        </p:nvGraphicFramePr>
        <p:xfrm>
          <a:off x="614309" y="1455028"/>
          <a:ext cx="10697730" cy="228943"/>
        </p:xfrm>
        <a:graphic>
          <a:graphicData uri="http://schemas.openxmlformats.org/drawingml/2006/table">
            <a:tbl>
              <a:tblPr firstRow="1" bandRow="1">
                <a:tableStyleId>{5C22544A-7EE6-4342-B048-85BDC9FD1C3A}</a:tableStyleId>
              </a:tblPr>
              <a:tblGrid>
                <a:gridCol w="1069773">
                  <a:extLst>
                    <a:ext uri="{9D8B030D-6E8A-4147-A177-3AD203B41FA5}">
                      <a16:colId xmlns:a16="http://schemas.microsoft.com/office/drawing/2014/main" val="1230635070"/>
                    </a:ext>
                  </a:extLst>
                </a:gridCol>
                <a:gridCol w="1069773">
                  <a:extLst>
                    <a:ext uri="{9D8B030D-6E8A-4147-A177-3AD203B41FA5}">
                      <a16:colId xmlns:a16="http://schemas.microsoft.com/office/drawing/2014/main" val="4198515019"/>
                    </a:ext>
                  </a:extLst>
                </a:gridCol>
                <a:gridCol w="1069773">
                  <a:extLst>
                    <a:ext uri="{9D8B030D-6E8A-4147-A177-3AD203B41FA5}">
                      <a16:colId xmlns:a16="http://schemas.microsoft.com/office/drawing/2014/main" val="1159170156"/>
                    </a:ext>
                  </a:extLst>
                </a:gridCol>
                <a:gridCol w="1069773">
                  <a:extLst>
                    <a:ext uri="{9D8B030D-6E8A-4147-A177-3AD203B41FA5}">
                      <a16:colId xmlns:a16="http://schemas.microsoft.com/office/drawing/2014/main" val="3333666917"/>
                    </a:ext>
                  </a:extLst>
                </a:gridCol>
                <a:gridCol w="1069773">
                  <a:extLst>
                    <a:ext uri="{9D8B030D-6E8A-4147-A177-3AD203B41FA5}">
                      <a16:colId xmlns:a16="http://schemas.microsoft.com/office/drawing/2014/main" val="326284675"/>
                    </a:ext>
                  </a:extLst>
                </a:gridCol>
                <a:gridCol w="1069773">
                  <a:extLst>
                    <a:ext uri="{9D8B030D-6E8A-4147-A177-3AD203B41FA5}">
                      <a16:colId xmlns:a16="http://schemas.microsoft.com/office/drawing/2014/main" val="2589528988"/>
                    </a:ext>
                  </a:extLst>
                </a:gridCol>
                <a:gridCol w="1069773">
                  <a:extLst>
                    <a:ext uri="{9D8B030D-6E8A-4147-A177-3AD203B41FA5}">
                      <a16:colId xmlns:a16="http://schemas.microsoft.com/office/drawing/2014/main" val="3904149626"/>
                    </a:ext>
                  </a:extLst>
                </a:gridCol>
                <a:gridCol w="1069773">
                  <a:extLst>
                    <a:ext uri="{9D8B030D-6E8A-4147-A177-3AD203B41FA5}">
                      <a16:colId xmlns:a16="http://schemas.microsoft.com/office/drawing/2014/main" val="3773871854"/>
                    </a:ext>
                  </a:extLst>
                </a:gridCol>
                <a:gridCol w="1069773">
                  <a:extLst>
                    <a:ext uri="{9D8B030D-6E8A-4147-A177-3AD203B41FA5}">
                      <a16:colId xmlns:a16="http://schemas.microsoft.com/office/drawing/2014/main" val="3250493697"/>
                    </a:ext>
                  </a:extLst>
                </a:gridCol>
                <a:gridCol w="1069773">
                  <a:extLst>
                    <a:ext uri="{9D8B030D-6E8A-4147-A177-3AD203B41FA5}">
                      <a16:colId xmlns:a16="http://schemas.microsoft.com/office/drawing/2014/main" val="4168044041"/>
                    </a:ext>
                  </a:extLst>
                </a:gridCol>
              </a:tblGrid>
              <a:tr h="228943">
                <a:tc>
                  <a:txBody>
                    <a:bodyPr/>
                    <a:lstStyle/>
                    <a:p>
                      <a:pPr algn="ctr"/>
                      <a:r>
                        <a:rPr lang="en-US" sz="900" b="1" i="0" dirty="0">
                          <a:latin typeface="Arial Black" panose="020B0604020202020204" pitchFamily="34" charset="0"/>
                          <a:cs typeface="Arial Black" panose="020B0604020202020204" pitchFamily="34" charset="0"/>
                        </a:rPr>
                        <a:t>SEP</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OCT</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NOV</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DEC</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JAN</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FEB</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MAR</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APR</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MAY</a:t>
                      </a:r>
                    </a:p>
                  </a:txBody>
                  <a:tcPr>
                    <a:solidFill>
                      <a:schemeClr val="accent1"/>
                    </a:solidFill>
                  </a:tcPr>
                </a:tc>
                <a:tc>
                  <a:txBody>
                    <a:bodyPr/>
                    <a:lstStyle/>
                    <a:p>
                      <a:pPr algn="ctr"/>
                      <a:r>
                        <a:rPr lang="en-US" sz="900" b="1" i="0" dirty="0">
                          <a:latin typeface="Arial Black" panose="020B0604020202020204" pitchFamily="34" charset="0"/>
                          <a:cs typeface="Arial Black" panose="020B0604020202020204" pitchFamily="34" charset="0"/>
                        </a:rPr>
                        <a:t>JUN</a:t>
                      </a:r>
                    </a:p>
                  </a:txBody>
                  <a:tcPr>
                    <a:solidFill>
                      <a:schemeClr val="accent1"/>
                    </a:solidFill>
                  </a:tcPr>
                </a:tc>
                <a:extLst>
                  <a:ext uri="{0D108BD9-81ED-4DB2-BD59-A6C34878D82A}">
                    <a16:rowId xmlns:a16="http://schemas.microsoft.com/office/drawing/2014/main" val="3363153996"/>
                  </a:ext>
                </a:extLst>
              </a:tr>
            </a:tbl>
          </a:graphicData>
        </a:graphic>
      </p:graphicFrame>
      <p:sp>
        <p:nvSpPr>
          <p:cNvPr id="21" name="Rectangle 20">
            <a:extLst>
              <a:ext uri="{FF2B5EF4-FFF2-40B4-BE49-F238E27FC236}">
                <a16:creationId xmlns:a16="http://schemas.microsoft.com/office/drawing/2014/main" id="{62F62329-5A6A-4E7E-A4CD-7F8F43AC73C7}"/>
              </a:ext>
            </a:extLst>
          </p:cNvPr>
          <p:cNvSpPr/>
          <p:nvPr/>
        </p:nvSpPr>
        <p:spPr>
          <a:xfrm rot="16200000">
            <a:off x="-157603" y="2591377"/>
            <a:ext cx="1058751" cy="307777"/>
          </a:xfrm>
          <a:prstGeom prst="rect">
            <a:avLst/>
          </a:prstGeom>
        </p:spPr>
        <p:txBody>
          <a:bodyPr wrap="none">
            <a:spAutoFit/>
          </a:bodyPr>
          <a:lstStyle/>
          <a:p>
            <a:pPr algn="ctr"/>
            <a:r>
              <a:rPr lang="en-US" sz="1400" b="1" dirty="0">
                <a:latin typeface="Arial Narrow" panose="020B0604020202020204" pitchFamily="34" charset="0"/>
                <a:cs typeface="Arial Narrow" panose="020B0604020202020204" pitchFamily="34" charset="0"/>
              </a:rPr>
              <a:t>Terminology</a:t>
            </a:r>
          </a:p>
        </p:txBody>
      </p:sp>
      <p:sp>
        <p:nvSpPr>
          <p:cNvPr id="22" name="Rectangle 21">
            <a:extLst>
              <a:ext uri="{FF2B5EF4-FFF2-40B4-BE49-F238E27FC236}">
                <a16:creationId xmlns:a16="http://schemas.microsoft.com/office/drawing/2014/main" id="{AB4C0510-3326-47C3-9FF3-773C9869D1A5}"/>
              </a:ext>
            </a:extLst>
          </p:cNvPr>
          <p:cNvSpPr/>
          <p:nvPr/>
        </p:nvSpPr>
        <p:spPr>
          <a:xfrm rot="16200000">
            <a:off x="-55010" y="4604653"/>
            <a:ext cx="853567" cy="307777"/>
          </a:xfrm>
          <a:prstGeom prst="rect">
            <a:avLst/>
          </a:prstGeom>
        </p:spPr>
        <p:txBody>
          <a:bodyPr wrap="square">
            <a:spAutoFit/>
          </a:bodyPr>
          <a:lstStyle/>
          <a:p>
            <a:pPr algn="ctr"/>
            <a:r>
              <a:rPr lang="en-US" sz="1400" b="1" dirty="0">
                <a:latin typeface="Arial Narrow" panose="020B0604020202020204" pitchFamily="34" charset="0"/>
                <a:cs typeface="Arial Narrow" panose="020B0604020202020204" pitchFamily="34" charset="0"/>
              </a:rPr>
              <a:t>Technical</a:t>
            </a:r>
          </a:p>
        </p:txBody>
      </p:sp>
      <p:sp>
        <p:nvSpPr>
          <p:cNvPr id="23" name="Rectangle 22">
            <a:extLst>
              <a:ext uri="{FF2B5EF4-FFF2-40B4-BE49-F238E27FC236}">
                <a16:creationId xmlns:a16="http://schemas.microsoft.com/office/drawing/2014/main" id="{ED6566BF-AAF5-45F1-8AC8-0BCC03C2275A}"/>
              </a:ext>
            </a:extLst>
          </p:cNvPr>
          <p:cNvSpPr/>
          <p:nvPr/>
        </p:nvSpPr>
        <p:spPr>
          <a:xfrm rot="16200000">
            <a:off x="-6983" y="5578530"/>
            <a:ext cx="742796" cy="307777"/>
          </a:xfrm>
          <a:prstGeom prst="rect">
            <a:avLst/>
          </a:prstGeom>
        </p:spPr>
        <p:txBody>
          <a:bodyPr wrap="square">
            <a:spAutoFit/>
          </a:bodyPr>
          <a:lstStyle/>
          <a:p>
            <a:pPr algn="ctr"/>
            <a:r>
              <a:rPr lang="en-US" sz="1400" b="1" dirty="0">
                <a:latin typeface="Arial Narrow" panose="020B0604020202020204" pitchFamily="34" charset="0"/>
                <a:cs typeface="Arial Narrow" panose="020B0604020202020204" pitchFamily="34" charset="0"/>
              </a:rPr>
              <a:t>Pilots</a:t>
            </a:r>
          </a:p>
        </p:txBody>
      </p:sp>
      <p:sp>
        <p:nvSpPr>
          <p:cNvPr id="24" name="OTLSHAPE_T_7773177036fc4cf59bd0d5652def1445_Shape">
            <a:extLst>
              <a:ext uri="{FF2B5EF4-FFF2-40B4-BE49-F238E27FC236}">
                <a16:creationId xmlns:a16="http://schemas.microsoft.com/office/drawing/2014/main" id="{05427508-D62C-44DE-A8FD-271B3932616A}"/>
              </a:ext>
            </a:extLst>
          </p:cNvPr>
          <p:cNvSpPr/>
          <p:nvPr>
            <p:custDataLst>
              <p:tags r:id="rId1"/>
            </p:custDataLst>
          </p:nvPr>
        </p:nvSpPr>
        <p:spPr>
          <a:xfrm flipV="1">
            <a:off x="614355" y="4075606"/>
            <a:ext cx="10713771" cy="102917"/>
          </a:xfrm>
          <a:prstGeom prst="roundRect">
            <a:avLst>
              <a:gd name="adj" fmla="val 100000"/>
            </a:avLst>
          </a:prstGeom>
          <a:solidFill>
            <a:schemeClr val="tx2"/>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charset="0"/>
              <a:ea typeface="Calibri" charset="0"/>
              <a:cs typeface="Calibri" charset="0"/>
            </a:endParaRPr>
          </a:p>
        </p:txBody>
      </p:sp>
      <p:sp>
        <p:nvSpPr>
          <p:cNvPr id="25" name="Isosceles Triangle 844">
            <a:extLst>
              <a:ext uri="{FF2B5EF4-FFF2-40B4-BE49-F238E27FC236}">
                <a16:creationId xmlns:a16="http://schemas.microsoft.com/office/drawing/2014/main" id="{1E74E123-0B8A-4703-98BA-68DAC9883DE9}"/>
              </a:ext>
            </a:extLst>
          </p:cNvPr>
          <p:cNvSpPr>
            <a:spLocks/>
          </p:cNvSpPr>
          <p:nvPr/>
        </p:nvSpPr>
        <p:spPr>
          <a:xfrm>
            <a:off x="2890899" y="4067533"/>
            <a:ext cx="108086" cy="10358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5-Point Star 207">
            <a:extLst>
              <a:ext uri="{FF2B5EF4-FFF2-40B4-BE49-F238E27FC236}">
                <a16:creationId xmlns:a16="http://schemas.microsoft.com/office/drawing/2014/main" id="{A00FCA58-5732-4E68-8187-7D6A76DA4D21}"/>
              </a:ext>
            </a:extLst>
          </p:cNvPr>
          <p:cNvSpPr>
            <a:spLocks/>
          </p:cNvSpPr>
          <p:nvPr/>
        </p:nvSpPr>
        <p:spPr>
          <a:xfrm flipH="1">
            <a:off x="4583015" y="4055226"/>
            <a:ext cx="116398" cy="129767"/>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iamond 26">
            <a:extLst>
              <a:ext uri="{FF2B5EF4-FFF2-40B4-BE49-F238E27FC236}">
                <a16:creationId xmlns:a16="http://schemas.microsoft.com/office/drawing/2014/main" id="{C945E7F8-4F2D-49A9-B7B8-92A7727179CC}"/>
              </a:ext>
            </a:extLst>
          </p:cNvPr>
          <p:cNvSpPr>
            <a:spLocks/>
          </p:cNvSpPr>
          <p:nvPr/>
        </p:nvSpPr>
        <p:spPr>
          <a:xfrm>
            <a:off x="5444846" y="4071108"/>
            <a:ext cx="96380" cy="107450"/>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Diamond 27">
            <a:extLst>
              <a:ext uri="{FF2B5EF4-FFF2-40B4-BE49-F238E27FC236}">
                <a16:creationId xmlns:a16="http://schemas.microsoft.com/office/drawing/2014/main" id="{650C2883-CE86-4788-B915-43F465AF5E42}"/>
              </a:ext>
            </a:extLst>
          </p:cNvPr>
          <p:cNvSpPr>
            <a:spLocks/>
          </p:cNvSpPr>
          <p:nvPr/>
        </p:nvSpPr>
        <p:spPr>
          <a:xfrm>
            <a:off x="10896116" y="4071726"/>
            <a:ext cx="96380" cy="107450"/>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5-Point Star 210">
            <a:extLst>
              <a:ext uri="{FF2B5EF4-FFF2-40B4-BE49-F238E27FC236}">
                <a16:creationId xmlns:a16="http://schemas.microsoft.com/office/drawing/2014/main" id="{6FAB5351-6C55-47E6-BDAE-749BDB748C4A}"/>
              </a:ext>
            </a:extLst>
          </p:cNvPr>
          <p:cNvSpPr>
            <a:spLocks/>
          </p:cNvSpPr>
          <p:nvPr/>
        </p:nvSpPr>
        <p:spPr>
          <a:xfrm flipH="1">
            <a:off x="10684277" y="4061699"/>
            <a:ext cx="116398" cy="129767"/>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844">
            <a:extLst>
              <a:ext uri="{FF2B5EF4-FFF2-40B4-BE49-F238E27FC236}">
                <a16:creationId xmlns:a16="http://schemas.microsoft.com/office/drawing/2014/main" id="{37EEE286-7686-4993-9057-85C5D911B412}"/>
              </a:ext>
            </a:extLst>
          </p:cNvPr>
          <p:cNvSpPr>
            <a:spLocks/>
          </p:cNvSpPr>
          <p:nvPr/>
        </p:nvSpPr>
        <p:spPr>
          <a:xfrm>
            <a:off x="9105913" y="4067533"/>
            <a:ext cx="108086" cy="10358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TLSHAPE_T_7773177036fc4cf59bd0d5652def1445_Shape">
            <a:extLst>
              <a:ext uri="{FF2B5EF4-FFF2-40B4-BE49-F238E27FC236}">
                <a16:creationId xmlns:a16="http://schemas.microsoft.com/office/drawing/2014/main" id="{006A0265-BF42-4DBF-A053-564C3555F3A2}"/>
              </a:ext>
            </a:extLst>
          </p:cNvPr>
          <p:cNvSpPr/>
          <p:nvPr>
            <p:custDataLst>
              <p:tags r:id="rId2"/>
            </p:custDataLst>
          </p:nvPr>
        </p:nvSpPr>
        <p:spPr>
          <a:xfrm>
            <a:off x="2850437" y="5513636"/>
            <a:ext cx="8434409" cy="122607"/>
          </a:xfrm>
          <a:prstGeom prst="roundRect">
            <a:avLst>
              <a:gd name="adj" fmla="val 100000"/>
            </a:avLst>
          </a:prstGeom>
          <a:solidFill>
            <a:srgbClr val="C1BB4B"/>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a:ln>
                <a:noFill/>
              </a:ln>
              <a:solidFill>
                <a:prstClr val="white"/>
              </a:solidFill>
              <a:effectLst/>
              <a:uLnTx/>
              <a:uFillTx/>
              <a:latin typeface="Arial Narrow" panose="020B0604020202020204" pitchFamily="34" charset="0"/>
              <a:ea typeface="Calibri" charset="0"/>
              <a:cs typeface="Arial Narrow" panose="020B0604020202020204" pitchFamily="34" charset="0"/>
            </a:endParaRPr>
          </a:p>
        </p:txBody>
      </p:sp>
      <p:sp>
        <p:nvSpPr>
          <p:cNvPr id="32" name="TextBox 31">
            <a:extLst>
              <a:ext uri="{FF2B5EF4-FFF2-40B4-BE49-F238E27FC236}">
                <a16:creationId xmlns:a16="http://schemas.microsoft.com/office/drawing/2014/main" id="{D4A5EB80-16F0-4B70-B1DF-1D5380E849BE}"/>
              </a:ext>
            </a:extLst>
          </p:cNvPr>
          <p:cNvSpPr txBox="1"/>
          <p:nvPr/>
        </p:nvSpPr>
        <p:spPr>
          <a:xfrm>
            <a:off x="2906342" y="5439972"/>
            <a:ext cx="6222435" cy="24659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b="1" dirty="0">
                <a:latin typeface="Arial Narrow" panose="020B0604020202020204" pitchFamily="34" charset="0"/>
                <a:cs typeface="Arial Narrow" panose="020B0604020202020204" pitchFamily="34" charset="0"/>
              </a:rPr>
              <a:t>REAL WORLD </a:t>
            </a:r>
            <a:r>
              <a:rPr kumimoji="0" lang="en-US" sz="1000" b="1" u="none" strike="noStrike" kern="1200" cap="none" spc="0" normalizeH="0" baseline="0" noProof="0" dirty="0">
                <a:ln>
                  <a:noFill/>
                </a:ln>
                <a:effectLst/>
                <a:uLnTx/>
                <a:uFillTx/>
                <a:latin typeface="Arial Narrow" panose="020B0604020202020204" pitchFamily="34" charset="0"/>
                <a:cs typeface="Arial Narrow" panose="020B0604020202020204" pitchFamily="34" charset="0"/>
              </a:rPr>
              <a:t>Pilots Testing</a:t>
            </a:r>
          </a:p>
        </p:txBody>
      </p:sp>
      <p:sp>
        <p:nvSpPr>
          <p:cNvPr id="33" name="OTLSHAPE_T_7773177036fc4cf59bd0d5652def1445_Shape">
            <a:extLst>
              <a:ext uri="{FF2B5EF4-FFF2-40B4-BE49-F238E27FC236}">
                <a16:creationId xmlns:a16="http://schemas.microsoft.com/office/drawing/2014/main" id="{79A92F1B-46A2-4425-9103-2A818729351D}"/>
              </a:ext>
            </a:extLst>
          </p:cNvPr>
          <p:cNvSpPr/>
          <p:nvPr>
            <p:custDataLst>
              <p:tags r:id="rId3"/>
            </p:custDataLst>
          </p:nvPr>
        </p:nvSpPr>
        <p:spPr>
          <a:xfrm>
            <a:off x="622837" y="5280537"/>
            <a:ext cx="10689204" cy="141750"/>
          </a:xfrm>
          <a:prstGeom prst="roundRect">
            <a:avLst>
              <a:gd name="adj" fmla="val 100000"/>
            </a:avLst>
          </a:prstGeom>
          <a:solidFill>
            <a:srgbClr val="C95725"/>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Calibri" charset="0"/>
              <a:ea typeface="Calibri" charset="0"/>
              <a:cs typeface="Calibri" charset="0"/>
            </a:endParaRPr>
          </a:p>
        </p:txBody>
      </p:sp>
      <p:sp>
        <p:nvSpPr>
          <p:cNvPr id="34" name="TextBox 33">
            <a:extLst>
              <a:ext uri="{FF2B5EF4-FFF2-40B4-BE49-F238E27FC236}">
                <a16:creationId xmlns:a16="http://schemas.microsoft.com/office/drawing/2014/main" id="{BAFC95E0-B798-41F5-9C4F-C519560013E6}"/>
              </a:ext>
            </a:extLst>
          </p:cNvPr>
          <p:cNvSpPr txBox="1"/>
          <p:nvPr/>
        </p:nvSpPr>
        <p:spPr>
          <a:xfrm>
            <a:off x="4781190" y="5228036"/>
            <a:ext cx="2944714" cy="246591"/>
          </a:xfrm>
          <a:prstGeom prst="rect">
            <a:avLst/>
          </a:prstGeom>
          <a:noFill/>
        </p:spPr>
        <p:txBody>
          <a:bodyPr wrap="square" rtlCol="0">
            <a:spAutoFit/>
          </a:bodyPr>
          <a:lstStyle/>
          <a:p>
            <a:pPr lvl="0" algn="ctr" defTabSz="457200">
              <a:defRPr/>
            </a:pPr>
            <a:r>
              <a:rPr lang="en-US" sz="1000" b="1" dirty="0">
                <a:solidFill>
                  <a:schemeClr val="bg1"/>
                </a:solidFill>
                <a:latin typeface="Arial Narrow" panose="020B0604020202020204" pitchFamily="34" charset="0"/>
                <a:cs typeface="Arial Narrow" panose="020B0604020202020204" pitchFamily="34" charset="0"/>
              </a:rPr>
              <a:t>HL7 FHIR Connectathons</a:t>
            </a:r>
          </a:p>
        </p:txBody>
      </p:sp>
      <p:sp>
        <p:nvSpPr>
          <p:cNvPr id="35" name="OTLSHAPE_T_7773177036fc4cf59bd0d5652def1445_Shape">
            <a:extLst>
              <a:ext uri="{FF2B5EF4-FFF2-40B4-BE49-F238E27FC236}">
                <a16:creationId xmlns:a16="http://schemas.microsoft.com/office/drawing/2014/main" id="{F02E5A39-B565-454C-BEB2-3DEA26BF2180}"/>
              </a:ext>
            </a:extLst>
          </p:cNvPr>
          <p:cNvSpPr/>
          <p:nvPr>
            <p:custDataLst>
              <p:tags r:id="rId4"/>
            </p:custDataLst>
          </p:nvPr>
        </p:nvSpPr>
        <p:spPr>
          <a:xfrm>
            <a:off x="694228" y="4619562"/>
            <a:ext cx="3495063" cy="126845"/>
          </a:xfrm>
          <a:prstGeom prst="roundRect">
            <a:avLst>
              <a:gd name="adj" fmla="val 100000"/>
            </a:avLst>
          </a:prstGeom>
          <a:solidFill>
            <a:srgbClr val="2B668D"/>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charset="0"/>
              <a:ea typeface="Calibri" charset="0"/>
              <a:cs typeface="Calibri" charset="0"/>
            </a:endParaRPr>
          </a:p>
        </p:txBody>
      </p:sp>
      <p:sp>
        <p:nvSpPr>
          <p:cNvPr id="36" name="TextBox 35">
            <a:extLst>
              <a:ext uri="{FF2B5EF4-FFF2-40B4-BE49-F238E27FC236}">
                <a16:creationId xmlns:a16="http://schemas.microsoft.com/office/drawing/2014/main" id="{398F4967-1B00-43DC-BB4D-7C8EBBF9A2FC}"/>
              </a:ext>
            </a:extLst>
          </p:cNvPr>
          <p:cNvSpPr txBox="1"/>
          <p:nvPr/>
        </p:nvSpPr>
        <p:spPr>
          <a:xfrm>
            <a:off x="459686" y="4402095"/>
            <a:ext cx="2138155" cy="246591"/>
          </a:xfrm>
          <a:prstGeom prst="rect">
            <a:avLst/>
          </a:prstGeom>
          <a:noFill/>
        </p:spPr>
        <p:txBody>
          <a:bodyPr wrap="square" rtlCol="0">
            <a:spAutoFit/>
          </a:bodyPr>
          <a:lstStyle/>
          <a:p>
            <a:pPr lvl="0" algn="ctr" defTabSz="457200">
              <a:defRPr/>
            </a:pPr>
            <a:r>
              <a:rPr lang="en-US" sz="1000" dirty="0">
                <a:latin typeface="Arial Narrow" panose="020B0604020202020204" pitchFamily="34" charset="0"/>
                <a:cs typeface="Arial Narrow" panose="020B0604020202020204" pitchFamily="34" charset="0"/>
              </a:rPr>
              <a:t>Gravity FHIR IG V2 Updates </a:t>
            </a:r>
          </a:p>
        </p:txBody>
      </p:sp>
      <p:sp>
        <p:nvSpPr>
          <p:cNvPr id="37" name="OTLSHAPE_T_7773177036fc4cf59bd0d5652def1445_Shape">
            <a:extLst>
              <a:ext uri="{FF2B5EF4-FFF2-40B4-BE49-F238E27FC236}">
                <a16:creationId xmlns:a16="http://schemas.microsoft.com/office/drawing/2014/main" id="{128290BD-46AF-4021-A6B3-8531956BCADA}"/>
              </a:ext>
            </a:extLst>
          </p:cNvPr>
          <p:cNvSpPr/>
          <p:nvPr>
            <p:custDataLst>
              <p:tags r:id="rId5"/>
            </p:custDataLst>
          </p:nvPr>
        </p:nvSpPr>
        <p:spPr>
          <a:xfrm>
            <a:off x="801435" y="4987985"/>
            <a:ext cx="3498637" cy="128621"/>
          </a:xfrm>
          <a:prstGeom prst="roundRect">
            <a:avLst>
              <a:gd name="adj" fmla="val 100000"/>
            </a:avLst>
          </a:prstGeom>
          <a:solidFill>
            <a:srgbClr val="2B668D"/>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xmlns=""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charset="0"/>
              <a:ea typeface="Calibri" charset="0"/>
              <a:cs typeface="Calibri" charset="0"/>
            </a:endParaRPr>
          </a:p>
        </p:txBody>
      </p:sp>
      <p:sp>
        <p:nvSpPr>
          <p:cNvPr id="38" name="TextBox 37">
            <a:extLst>
              <a:ext uri="{FF2B5EF4-FFF2-40B4-BE49-F238E27FC236}">
                <a16:creationId xmlns:a16="http://schemas.microsoft.com/office/drawing/2014/main" id="{72DC7FDE-D47C-4CBC-AA0A-85544DE64D19}"/>
              </a:ext>
            </a:extLst>
          </p:cNvPr>
          <p:cNvSpPr txBox="1"/>
          <p:nvPr/>
        </p:nvSpPr>
        <p:spPr>
          <a:xfrm>
            <a:off x="695204" y="4730942"/>
            <a:ext cx="2284512" cy="246591"/>
          </a:xfrm>
          <a:prstGeom prst="rect">
            <a:avLst/>
          </a:prstGeom>
          <a:noFill/>
        </p:spPr>
        <p:txBody>
          <a:bodyPr wrap="square" rtlCol="0">
            <a:spAutoFit/>
          </a:bodyPr>
          <a:lstStyle/>
          <a:p>
            <a:pPr lvl="0" algn="ctr" defTabSz="457200">
              <a:defRPr/>
            </a:pPr>
            <a:r>
              <a:rPr lang="en-US" sz="1000" dirty="0">
                <a:latin typeface="Arial Narrow" panose="020B0604020202020204" pitchFamily="34" charset="0"/>
                <a:cs typeface="Arial Narrow" panose="020B0604020202020204" pitchFamily="34" charset="0"/>
              </a:rPr>
              <a:t>Reference Implementation Updates</a:t>
            </a:r>
          </a:p>
        </p:txBody>
      </p:sp>
      <p:cxnSp>
        <p:nvCxnSpPr>
          <p:cNvPr id="39" name="Straight Connector 38">
            <a:extLst>
              <a:ext uri="{FF2B5EF4-FFF2-40B4-BE49-F238E27FC236}">
                <a16:creationId xmlns:a16="http://schemas.microsoft.com/office/drawing/2014/main" id="{E37D1BFC-5DB7-439F-9342-55A7A921B78F}"/>
              </a:ext>
            </a:extLst>
          </p:cNvPr>
          <p:cNvCxnSpPr>
            <a:cxnSpLocks/>
          </p:cNvCxnSpPr>
          <p:nvPr/>
        </p:nvCxnSpPr>
        <p:spPr>
          <a:xfrm>
            <a:off x="591671" y="1907549"/>
            <a:ext cx="2963519" cy="12"/>
          </a:xfrm>
          <a:prstGeom prst="line">
            <a:avLst/>
          </a:prstGeom>
          <a:ln w="25400">
            <a:solidFill>
              <a:srgbClr val="86888A"/>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F41E1B-8BB3-49EB-B623-3DA2ED0DDAE1}"/>
              </a:ext>
            </a:extLst>
          </p:cNvPr>
          <p:cNvCxnSpPr>
            <a:cxnSpLocks/>
          </p:cNvCxnSpPr>
          <p:nvPr/>
        </p:nvCxnSpPr>
        <p:spPr>
          <a:xfrm>
            <a:off x="1820453" y="2316289"/>
            <a:ext cx="1722459" cy="8"/>
          </a:xfrm>
          <a:prstGeom prst="line">
            <a:avLst/>
          </a:prstGeom>
          <a:ln w="25400">
            <a:solidFill>
              <a:srgbClr val="B7987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E8D5D6-5444-4C12-A5B6-4FC3BF4E59A3}"/>
              </a:ext>
            </a:extLst>
          </p:cNvPr>
          <p:cNvCxnSpPr>
            <a:cxnSpLocks/>
          </p:cNvCxnSpPr>
          <p:nvPr/>
        </p:nvCxnSpPr>
        <p:spPr>
          <a:xfrm>
            <a:off x="571523" y="2824866"/>
            <a:ext cx="1692927" cy="6"/>
          </a:xfrm>
          <a:prstGeom prst="line">
            <a:avLst/>
          </a:prstGeom>
          <a:ln w="25400">
            <a:solidFill>
              <a:srgbClr val="8D1E2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42" name="Graphic 41">
            <a:extLst>
              <a:ext uri="{FF2B5EF4-FFF2-40B4-BE49-F238E27FC236}">
                <a16:creationId xmlns:a16="http://schemas.microsoft.com/office/drawing/2014/main" id="{04DCB669-0D78-4A56-9F6F-9203560794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576" y="2623845"/>
            <a:ext cx="1057286" cy="346922"/>
          </a:xfrm>
          <a:prstGeom prst="rect">
            <a:avLst/>
          </a:prstGeom>
        </p:spPr>
      </p:pic>
      <p:pic>
        <p:nvPicPr>
          <p:cNvPr id="43" name="Graphic 42">
            <a:extLst>
              <a:ext uri="{FF2B5EF4-FFF2-40B4-BE49-F238E27FC236}">
                <a16:creationId xmlns:a16="http://schemas.microsoft.com/office/drawing/2014/main" id="{A98248FD-965D-4E42-973D-571152F719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63375" y="3011018"/>
            <a:ext cx="1030250" cy="338051"/>
          </a:xfrm>
          <a:prstGeom prst="rect">
            <a:avLst/>
          </a:prstGeom>
        </p:spPr>
      </p:pic>
      <p:pic>
        <p:nvPicPr>
          <p:cNvPr id="44" name="Graphic 43">
            <a:extLst>
              <a:ext uri="{FF2B5EF4-FFF2-40B4-BE49-F238E27FC236}">
                <a16:creationId xmlns:a16="http://schemas.microsoft.com/office/drawing/2014/main" id="{9DABF41A-1753-4B0B-8356-C21A5A162D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93861" y="2138404"/>
            <a:ext cx="1081401" cy="354835"/>
          </a:xfrm>
          <a:prstGeom prst="rect">
            <a:avLst/>
          </a:prstGeom>
        </p:spPr>
      </p:pic>
      <p:cxnSp>
        <p:nvCxnSpPr>
          <p:cNvPr id="45" name="Straight Connector 44">
            <a:extLst>
              <a:ext uri="{FF2B5EF4-FFF2-40B4-BE49-F238E27FC236}">
                <a16:creationId xmlns:a16="http://schemas.microsoft.com/office/drawing/2014/main" id="{D5DFCE21-01CD-4A30-9B8A-CA2BB1ECE20A}"/>
              </a:ext>
            </a:extLst>
          </p:cNvPr>
          <p:cNvCxnSpPr>
            <a:cxnSpLocks/>
          </p:cNvCxnSpPr>
          <p:nvPr/>
        </p:nvCxnSpPr>
        <p:spPr>
          <a:xfrm>
            <a:off x="543636" y="3601268"/>
            <a:ext cx="2981825" cy="0"/>
          </a:xfrm>
          <a:prstGeom prst="line">
            <a:avLst/>
          </a:prstGeom>
          <a:ln w="25400">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01B464DF-C218-46DC-9855-5EA5912A54B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3953" y="3474283"/>
            <a:ext cx="840285" cy="275719"/>
          </a:xfrm>
          <a:prstGeom prst="rect">
            <a:avLst/>
          </a:prstGeom>
        </p:spPr>
      </p:pic>
      <p:pic>
        <p:nvPicPr>
          <p:cNvPr id="47" name="Graphic 46">
            <a:extLst>
              <a:ext uri="{FF2B5EF4-FFF2-40B4-BE49-F238E27FC236}">
                <a16:creationId xmlns:a16="http://schemas.microsoft.com/office/drawing/2014/main" id="{E690C9E1-1D46-4230-AFA9-C87EF99999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7575" y="3738696"/>
            <a:ext cx="840286" cy="275718"/>
          </a:xfrm>
          <a:prstGeom prst="rect">
            <a:avLst/>
          </a:prstGeom>
        </p:spPr>
      </p:pic>
      <p:pic>
        <p:nvPicPr>
          <p:cNvPr id="48" name="Graphic 47">
            <a:extLst>
              <a:ext uri="{FF2B5EF4-FFF2-40B4-BE49-F238E27FC236}">
                <a16:creationId xmlns:a16="http://schemas.microsoft.com/office/drawing/2014/main" id="{F5322E85-E661-4231-897C-F6FECAEB317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6093" y="3485039"/>
            <a:ext cx="774835" cy="254242"/>
          </a:xfrm>
          <a:prstGeom prst="rect">
            <a:avLst/>
          </a:prstGeom>
        </p:spPr>
      </p:pic>
      <p:sp>
        <p:nvSpPr>
          <p:cNvPr id="49" name="Slide Number Placeholder 5">
            <a:extLst>
              <a:ext uri="{FF2B5EF4-FFF2-40B4-BE49-F238E27FC236}">
                <a16:creationId xmlns:a16="http://schemas.microsoft.com/office/drawing/2014/main" id="{2B8A7BF7-FF16-49B4-9543-9CCF6AA858E1}"/>
              </a:ext>
            </a:extLst>
          </p:cNvPr>
          <p:cNvSpPr txBox="1">
            <a:spLocks/>
          </p:cNvSpPr>
          <p:nvPr/>
        </p:nvSpPr>
        <p:spPr>
          <a:xfrm>
            <a:off x="11179987" y="6726344"/>
            <a:ext cx="694265" cy="365125"/>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ADFC38-1C37-4945-AE18-9BC3A3214C52}" type="slidenum">
              <a:rPr lang="en-US" smtClean="0"/>
              <a:pPr/>
              <a:t>36</a:t>
            </a:fld>
            <a:endParaRPr lang="en-US"/>
          </a:p>
        </p:txBody>
      </p:sp>
      <p:sp>
        <p:nvSpPr>
          <p:cNvPr id="50" name="Oval 49">
            <a:extLst>
              <a:ext uri="{FF2B5EF4-FFF2-40B4-BE49-F238E27FC236}">
                <a16:creationId xmlns:a16="http://schemas.microsoft.com/office/drawing/2014/main" id="{63E03EE8-569E-4BBB-9068-FB90E818CC68}"/>
              </a:ext>
            </a:extLst>
          </p:cNvPr>
          <p:cNvSpPr/>
          <p:nvPr/>
        </p:nvSpPr>
        <p:spPr>
          <a:xfrm>
            <a:off x="1177233" y="5320537"/>
            <a:ext cx="72939" cy="76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67467DF2-BC6D-4591-A690-78C35B107AB5}"/>
              </a:ext>
            </a:extLst>
          </p:cNvPr>
          <p:cNvSpPr/>
          <p:nvPr/>
        </p:nvSpPr>
        <p:spPr>
          <a:xfrm>
            <a:off x="5408751" y="5320537"/>
            <a:ext cx="72939" cy="76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11217836-7B0B-4535-827A-AA8E21ABF6B9}"/>
              </a:ext>
            </a:extLst>
          </p:cNvPr>
          <p:cNvGrpSpPr/>
          <p:nvPr/>
        </p:nvGrpSpPr>
        <p:grpSpPr>
          <a:xfrm>
            <a:off x="703107" y="6107929"/>
            <a:ext cx="10528664" cy="250660"/>
            <a:chOff x="859543" y="3990412"/>
            <a:chExt cx="10559481" cy="250284"/>
          </a:xfrm>
        </p:grpSpPr>
        <p:grpSp>
          <p:nvGrpSpPr>
            <p:cNvPr id="53" name="Group 52">
              <a:extLst>
                <a:ext uri="{FF2B5EF4-FFF2-40B4-BE49-F238E27FC236}">
                  <a16:creationId xmlns:a16="http://schemas.microsoft.com/office/drawing/2014/main" id="{9F18FDBB-0685-4374-8173-ED1FF96BB77C}"/>
                </a:ext>
              </a:extLst>
            </p:cNvPr>
            <p:cNvGrpSpPr/>
            <p:nvPr/>
          </p:nvGrpSpPr>
          <p:grpSpPr>
            <a:xfrm>
              <a:off x="859543" y="3990412"/>
              <a:ext cx="10559481" cy="250284"/>
              <a:chOff x="61120" y="3789294"/>
              <a:chExt cx="8949342" cy="232990"/>
            </a:xfrm>
          </p:grpSpPr>
          <p:sp>
            <p:nvSpPr>
              <p:cNvPr id="55" name="TextBox 54">
                <a:extLst>
                  <a:ext uri="{FF2B5EF4-FFF2-40B4-BE49-F238E27FC236}">
                    <a16:creationId xmlns:a16="http://schemas.microsoft.com/office/drawing/2014/main" id="{77DA441A-1E9C-4935-801E-1ADAADC8B69A}"/>
                  </a:ext>
                </a:extLst>
              </p:cNvPr>
              <p:cNvSpPr txBox="1"/>
              <p:nvPr/>
            </p:nvSpPr>
            <p:spPr>
              <a:xfrm>
                <a:off x="2943576" y="3803919"/>
                <a:ext cx="2067519" cy="21836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Narrow" panose="020B0604020202020204" pitchFamily="34" charset="0"/>
                    <a:cs typeface="Arial Narrow" panose="020B0604020202020204" pitchFamily="34" charset="0"/>
                  </a:rPr>
                  <a:t>SNOMED Code Submissions (MAY/DEC)</a:t>
                </a:r>
              </a:p>
            </p:txBody>
          </p:sp>
          <p:sp>
            <p:nvSpPr>
              <p:cNvPr id="56" name="TextBox 55">
                <a:extLst>
                  <a:ext uri="{FF2B5EF4-FFF2-40B4-BE49-F238E27FC236}">
                    <a16:creationId xmlns:a16="http://schemas.microsoft.com/office/drawing/2014/main" id="{EF0E300D-F726-4CF7-896B-0F3BCFACEEC9}"/>
                  </a:ext>
                </a:extLst>
              </p:cNvPr>
              <p:cNvSpPr txBox="1"/>
              <p:nvPr/>
            </p:nvSpPr>
            <p:spPr>
              <a:xfrm>
                <a:off x="61120" y="3789294"/>
                <a:ext cx="864163" cy="215181"/>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Narrow" panose="020B0604020202020204" pitchFamily="34" charset="0"/>
                    <a:cs typeface="Arial Narrow" panose="020B0604020202020204" pitchFamily="34" charset="0"/>
                  </a:rPr>
                  <a:t>Key</a:t>
                </a:r>
              </a:p>
            </p:txBody>
          </p:sp>
          <p:grpSp>
            <p:nvGrpSpPr>
              <p:cNvPr id="57" name="Group 56">
                <a:extLst>
                  <a:ext uri="{FF2B5EF4-FFF2-40B4-BE49-F238E27FC236}">
                    <a16:creationId xmlns:a16="http://schemas.microsoft.com/office/drawing/2014/main" id="{66806DFF-028B-47C3-8C63-C72339AAD837}"/>
                  </a:ext>
                </a:extLst>
              </p:cNvPr>
              <p:cNvGrpSpPr/>
              <p:nvPr/>
            </p:nvGrpSpPr>
            <p:grpSpPr>
              <a:xfrm>
                <a:off x="663980" y="3799550"/>
                <a:ext cx="2144785" cy="212017"/>
                <a:chOff x="663980" y="1438883"/>
                <a:chExt cx="2144785" cy="212017"/>
              </a:xfrm>
            </p:grpSpPr>
            <p:sp>
              <p:nvSpPr>
                <p:cNvPr id="62" name="TextBox 61">
                  <a:extLst>
                    <a:ext uri="{FF2B5EF4-FFF2-40B4-BE49-F238E27FC236}">
                      <a16:creationId xmlns:a16="http://schemas.microsoft.com/office/drawing/2014/main" id="{B09CAD44-4362-4CF4-9963-E6401DB142E1}"/>
                    </a:ext>
                  </a:extLst>
                </p:cNvPr>
                <p:cNvSpPr txBox="1"/>
                <p:nvPr/>
              </p:nvSpPr>
              <p:spPr>
                <a:xfrm>
                  <a:off x="759976" y="1438883"/>
                  <a:ext cx="2048789" cy="212017"/>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Narrow" panose="020B0604020202020204" pitchFamily="34" charset="0"/>
                      <a:cs typeface="Arial Narrow" panose="020B0604020202020204" pitchFamily="34" charset="0"/>
                    </a:rPr>
                    <a:t>LOINC Code Submissions (MAR/ OCT)</a:t>
                  </a:r>
                </a:p>
              </p:txBody>
            </p:sp>
            <p:sp>
              <p:nvSpPr>
                <p:cNvPr id="63" name="Isosceles Triangle 837">
                  <a:extLst>
                    <a:ext uri="{FF2B5EF4-FFF2-40B4-BE49-F238E27FC236}">
                      <a16:creationId xmlns:a16="http://schemas.microsoft.com/office/drawing/2014/main" id="{AAE5BCC7-DC21-4B31-8D0F-7FDAA4FCE0F0}"/>
                    </a:ext>
                  </a:extLst>
                </p:cNvPr>
                <p:cNvSpPr>
                  <a:spLocks noChangeAspect="1"/>
                </p:cNvSpPr>
                <p:nvPr/>
              </p:nvSpPr>
              <p:spPr>
                <a:xfrm>
                  <a:off x="663980" y="1467603"/>
                  <a:ext cx="126494" cy="108736"/>
                </a:xfrm>
                <a:prstGeom prst="triangle">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u="none" strike="noStrike" kern="120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endParaRPr>
                </a:p>
              </p:txBody>
            </p:sp>
          </p:grpSp>
          <p:sp>
            <p:nvSpPr>
              <p:cNvPr id="58" name="5-Point Star 122">
                <a:extLst>
                  <a:ext uri="{FF2B5EF4-FFF2-40B4-BE49-F238E27FC236}">
                    <a16:creationId xmlns:a16="http://schemas.microsoft.com/office/drawing/2014/main" id="{596302A7-3992-4DBB-BF45-F97BD02695D6}"/>
                  </a:ext>
                </a:extLst>
              </p:cNvPr>
              <p:cNvSpPr>
                <a:spLocks noChangeAspect="1"/>
              </p:cNvSpPr>
              <p:nvPr/>
            </p:nvSpPr>
            <p:spPr>
              <a:xfrm>
                <a:off x="2831738" y="3799550"/>
                <a:ext cx="157970" cy="157967"/>
              </a:xfrm>
              <a:prstGeom prst="star5">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u="none" strike="noStrike" kern="1200" cap="none" spc="0" normalizeH="0" baseline="0" noProof="0">
                  <a:ln>
                    <a:noFill/>
                  </a:ln>
                  <a:solidFill>
                    <a:prstClr val="white"/>
                  </a:solidFill>
                  <a:effectLst/>
                  <a:uLnTx/>
                  <a:uFillTx/>
                  <a:latin typeface="Arial Narrow" panose="020B0604020202020204" pitchFamily="34" charset="0"/>
                  <a:cs typeface="Arial Narrow" panose="020B0604020202020204" pitchFamily="34" charset="0"/>
                </a:endParaRPr>
              </a:p>
            </p:txBody>
          </p:sp>
          <p:sp>
            <p:nvSpPr>
              <p:cNvPr id="59" name="Diamond 58">
                <a:extLst>
                  <a:ext uri="{FF2B5EF4-FFF2-40B4-BE49-F238E27FC236}">
                    <a16:creationId xmlns:a16="http://schemas.microsoft.com/office/drawing/2014/main" id="{A97437A7-E436-4AAC-8C13-F5703FD7491F}"/>
                  </a:ext>
                </a:extLst>
              </p:cNvPr>
              <p:cNvSpPr>
                <a:spLocks noChangeAspect="1"/>
              </p:cNvSpPr>
              <p:nvPr/>
            </p:nvSpPr>
            <p:spPr>
              <a:xfrm>
                <a:off x="5214942" y="3821432"/>
                <a:ext cx="132668" cy="132666"/>
              </a:xfrm>
              <a:prstGeom prst="diamond">
                <a:avLst/>
              </a:prstGeom>
              <a:solidFill>
                <a:srgbClr val="053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u="none" strike="noStrike" kern="120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endParaRPr>
              </a:p>
            </p:txBody>
          </p:sp>
          <p:sp>
            <p:nvSpPr>
              <p:cNvPr id="60" name="TextBox 59">
                <a:extLst>
                  <a:ext uri="{FF2B5EF4-FFF2-40B4-BE49-F238E27FC236}">
                    <a16:creationId xmlns:a16="http://schemas.microsoft.com/office/drawing/2014/main" id="{5551238F-E34F-47CA-9AA9-859F6C39FA30}"/>
                  </a:ext>
                </a:extLst>
              </p:cNvPr>
              <p:cNvSpPr txBox="1"/>
              <p:nvPr/>
            </p:nvSpPr>
            <p:spPr>
              <a:xfrm>
                <a:off x="5323816" y="3803918"/>
                <a:ext cx="2093123" cy="212018"/>
              </a:xfrm>
              <a:prstGeom prst="rect">
                <a:avLst/>
              </a:prstGeom>
              <a:noFill/>
            </p:spPr>
            <p:txBody>
              <a:bodyPr wrap="square" rtlCol="0">
                <a:spAutoFit/>
              </a:bodyPr>
              <a:lstStyle/>
              <a:p>
                <a:pPr lvl="0" defTabSz="457200">
                  <a:lnSpc>
                    <a:spcPct val="80000"/>
                  </a:lnSpc>
                  <a:defRPr/>
                </a:pPr>
                <a:r>
                  <a:rPr lang="en-US" sz="1100" b="1" dirty="0">
                    <a:latin typeface="Arial Narrow" panose="020B0604020202020204" pitchFamily="34" charset="0"/>
                    <a:cs typeface="Arial Narrow" panose="020B0604020202020204" pitchFamily="34" charset="0"/>
                  </a:rPr>
                  <a:t>ICD-10 Code Submissions (JUN/DEC)</a:t>
                </a:r>
              </a:p>
            </p:txBody>
          </p:sp>
          <p:sp>
            <p:nvSpPr>
              <p:cNvPr id="61" name="TextBox 60">
                <a:extLst>
                  <a:ext uri="{FF2B5EF4-FFF2-40B4-BE49-F238E27FC236}">
                    <a16:creationId xmlns:a16="http://schemas.microsoft.com/office/drawing/2014/main" id="{5EE6A7E7-0356-4FAC-B230-F00D193ED9C2}"/>
                  </a:ext>
                </a:extLst>
              </p:cNvPr>
              <p:cNvSpPr txBox="1"/>
              <p:nvPr/>
            </p:nvSpPr>
            <p:spPr>
              <a:xfrm>
                <a:off x="7947502" y="3803918"/>
                <a:ext cx="1062960" cy="212017"/>
              </a:xfrm>
              <a:prstGeom prst="rect">
                <a:avLst/>
              </a:prstGeom>
              <a:noFill/>
            </p:spPr>
            <p:txBody>
              <a:bodyPr wrap="square" rtlCol="0">
                <a:spAutoFit/>
              </a:bodyPr>
              <a:lstStyle/>
              <a:p>
                <a:pPr lvl="0" defTabSz="457200">
                  <a:lnSpc>
                    <a:spcPct val="80000"/>
                  </a:lnSpc>
                  <a:defRPr/>
                </a:pPr>
                <a:r>
                  <a:rPr lang="en-US" sz="1100" b="1" dirty="0">
                    <a:latin typeface="Arial Narrow" panose="020B0604020202020204" pitchFamily="34" charset="0"/>
                    <a:cs typeface="Arial Narrow" panose="020B0604020202020204" pitchFamily="34" charset="0"/>
                  </a:rPr>
                  <a:t>Goals/Interventions</a:t>
                </a:r>
              </a:p>
            </p:txBody>
          </p:sp>
        </p:grpSp>
        <p:cxnSp>
          <p:nvCxnSpPr>
            <p:cNvPr id="54" name="Straight Connector 53">
              <a:extLst>
                <a:ext uri="{FF2B5EF4-FFF2-40B4-BE49-F238E27FC236}">
                  <a16:creationId xmlns:a16="http://schemas.microsoft.com/office/drawing/2014/main" id="{2B81EE75-698F-4251-B571-C907B5429AA2}"/>
                </a:ext>
              </a:extLst>
            </p:cNvPr>
            <p:cNvCxnSpPr>
              <a:cxnSpLocks/>
            </p:cNvCxnSpPr>
            <p:nvPr/>
          </p:nvCxnSpPr>
          <p:spPr>
            <a:xfrm>
              <a:off x="9549274" y="4095815"/>
              <a:ext cx="564928" cy="0"/>
            </a:xfrm>
            <a:prstGeom prst="line">
              <a:avLst/>
            </a:prstGeom>
            <a:ln w="25400">
              <a:solidFill>
                <a:schemeClr val="tx2"/>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FEC481D-02AF-41B9-A4E0-99EAB2F7DD8C}"/>
              </a:ext>
            </a:extLst>
          </p:cNvPr>
          <p:cNvSpPr txBox="1"/>
          <p:nvPr/>
        </p:nvSpPr>
        <p:spPr>
          <a:xfrm>
            <a:off x="3658074" y="4757897"/>
            <a:ext cx="1598840" cy="246591"/>
          </a:xfrm>
          <a:prstGeom prst="rect">
            <a:avLst/>
          </a:prstGeom>
          <a:noFill/>
        </p:spPr>
        <p:txBody>
          <a:bodyPr wrap="square" rtlCol="0">
            <a:spAutoFit/>
          </a:bodyPr>
          <a:lstStyle/>
          <a:p>
            <a:pPr lvl="0" algn="ctr" defTabSz="457200">
              <a:defRPr/>
            </a:pPr>
            <a:r>
              <a:rPr lang="en-US" sz="1000" dirty="0">
                <a:solidFill>
                  <a:srgbClr val="C00000"/>
                </a:solidFill>
                <a:latin typeface="Arial Narrow" panose="020B0604020202020204" pitchFamily="34" charset="0"/>
                <a:cs typeface="Arial Narrow" panose="020B0604020202020204" pitchFamily="34" charset="0"/>
              </a:rPr>
              <a:t>Gravity Connectathon</a:t>
            </a:r>
          </a:p>
        </p:txBody>
      </p:sp>
      <p:cxnSp>
        <p:nvCxnSpPr>
          <p:cNvPr id="65" name="Straight Arrow Connector 64">
            <a:extLst>
              <a:ext uri="{FF2B5EF4-FFF2-40B4-BE49-F238E27FC236}">
                <a16:creationId xmlns:a16="http://schemas.microsoft.com/office/drawing/2014/main" id="{D39D86A8-99D5-4BE1-A4AB-86D1D51AFCFD}"/>
              </a:ext>
            </a:extLst>
          </p:cNvPr>
          <p:cNvCxnSpPr>
            <a:cxnSpLocks/>
            <a:endCxn id="100" idx="3"/>
          </p:cNvCxnSpPr>
          <p:nvPr/>
        </p:nvCxnSpPr>
        <p:spPr>
          <a:xfrm flipH="1">
            <a:off x="3282233" y="4910550"/>
            <a:ext cx="637877" cy="4690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OTLSHAPE_T_7773177036fc4cf59bd0d5652def1445_Shape">
            <a:extLst>
              <a:ext uri="{FF2B5EF4-FFF2-40B4-BE49-F238E27FC236}">
                <a16:creationId xmlns:a16="http://schemas.microsoft.com/office/drawing/2014/main" id="{2FF17063-6D25-4D12-B9E5-AB1762544D47}"/>
              </a:ext>
            </a:extLst>
          </p:cNvPr>
          <p:cNvSpPr/>
          <p:nvPr>
            <p:custDataLst>
              <p:tags r:id="rId6"/>
            </p:custDataLst>
          </p:nvPr>
        </p:nvSpPr>
        <p:spPr>
          <a:xfrm>
            <a:off x="5794626" y="4614111"/>
            <a:ext cx="3096354" cy="136988"/>
          </a:xfrm>
          <a:prstGeom prst="roundRect">
            <a:avLst>
              <a:gd name="adj" fmla="val 100000"/>
            </a:avLst>
          </a:prstGeom>
          <a:solidFill>
            <a:srgbClr val="2B668D"/>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 xmlns:a14="http://schemas.microsoft.com/office/drawing/2010/main"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charset="0"/>
              <a:ea typeface="Calibri" charset="0"/>
              <a:cs typeface="Calibri" charset="0"/>
            </a:endParaRPr>
          </a:p>
        </p:txBody>
      </p:sp>
      <p:sp>
        <p:nvSpPr>
          <p:cNvPr id="67" name="OTLSHAPE_T_7773177036fc4cf59bd0d5652def1445_Shape">
            <a:extLst>
              <a:ext uri="{FF2B5EF4-FFF2-40B4-BE49-F238E27FC236}">
                <a16:creationId xmlns:a16="http://schemas.microsoft.com/office/drawing/2014/main" id="{58F288E1-5BBA-4D60-A82C-65FB15775F7F}"/>
              </a:ext>
            </a:extLst>
          </p:cNvPr>
          <p:cNvSpPr/>
          <p:nvPr>
            <p:custDataLst>
              <p:tags r:id="rId7"/>
            </p:custDataLst>
          </p:nvPr>
        </p:nvSpPr>
        <p:spPr>
          <a:xfrm>
            <a:off x="4619324" y="4614338"/>
            <a:ext cx="906812" cy="139347"/>
          </a:xfrm>
          <a:prstGeom prst="roundRect">
            <a:avLst>
              <a:gd name="adj" fmla="val 100000"/>
            </a:avLst>
          </a:prstGeom>
          <a:solidFill>
            <a:srgbClr val="2B668D"/>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 xmlns:a14="http://schemas.microsoft.com/office/drawing/2010/main" val="1"/>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charset="0"/>
              <a:ea typeface="Calibri" charset="0"/>
              <a:cs typeface="Calibri" charset="0"/>
            </a:endParaRPr>
          </a:p>
        </p:txBody>
      </p:sp>
      <p:sp>
        <p:nvSpPr>
          <p:cNvPr id="68" name="TextBox 67">
            <a:extLst>
              <a:ext uri="{FF2B5EF4-FFF2-40B4-BE49-F238E27FC236}">
                <a16:creationId xmlns:a16="http://schemas.microsoft.com/office/drawing/2014/main" id="{EAF6D17C-8145-4CCF-BC6F-BB6D292BE24A}"/>
              </a:ext>
            </a:extLst>
          </p:cNvPr>
          <p:cNvSpPr txBox="1"/>
          <p:nvPr/>
        </p:nvSpPr>
        <p:spPr>
          <a:xfrm>
            <a:off x="4526268" y="4373161"/>
            <a:ext cx="1598840" cy="246591"/>
          </a:xfrm>
          <a:prstGeom prst="rect">
            <a:avLst/>
          </a:prstGeom>
          <a:noFill/>
        </p:spPr>
        <p:txBody>
          <a:bodyPr wrap="square" rtlCol="0">
            <a:spAutoFit/>
          </a:bodyPr>
          <a:lstStyle/>
          <a:p>
            <a:pPr lvl="0" algn="ctr" defTabSz="457200">
              <a:defRPr/>
            </a:pPr>
            <a:r>
              <a:rPr lang="en-US" sz="1000" dirty="0">
                <a:latin typeface="Arial Narrow" panose="020B0604020202020204" pitchFamily="34" charset="0"/>
                <a:cs typeface="Arial Narrow" panose="020B0604020202020204" pitchFamily="34" charset="0"/>
              </a:rPr>
              <a:t>Gravity FHIR IG  STU2 Ballot</a:t>
            </a:r>
          </a:p>
        </p:txBody>
      </p:sp>
      <p:sp>
        <p:nvSpPr>
          <p:cNvPr id="69" name="TextBox 68">
            <a:extLst>
              <a:ext uri="{FF2B5EF4-FFF2-40B4-BE49-F238E27FC236}">
                <a16:creationId xmlns:a16="http://schemas.microsoft.com/office/drawing/2014/main" id="{C4CC1BC4-0598-41FE-838A-20BF3B7BFFFC}"/>
              </a:ext>
            </a:extLst>
          </p:cNvPr>
          <p:cNvSpPr txBox="1"/>
          <p:nvPr/>
        </p:nvSpPr>
        <p:spPr>
          <a:xfrm>
            <a:off x="6188162" y="4381561"/>
            <a:ext cx="1854199" cy="246591"/>
          </a:xfrm>
          <a:prstGeom prst="rect">
            <a:avLst/>
          </a:prstGeom>
          <a:noFill/>
        </p:spPr>
        <p:txBody>
          <a:bodyPr wrap="square" rtlCol="0">
            <a:spAutoFit/>
          </a:bodyPr>
          <a:lstStyle/>
          <a:p>
            <a:pPr lvl="0" algn="ctr" defTabSz="457200">
              <a:defRPr/>
            </a:pPr>
            <a:r>
              <a:rPr lang="en-US" sz="1000" dirty="0">
                <a:latin typeface="Arial Narrow" panose="020B0604020202020204" pitchFamily="34" charset="0"/>
                <a:cs typeface="Arial Narrow" panose="020B0604020202020204" pitchFamily="34" charset="0"/>
              </a:rPr>
              <a:t>FHIG IG STU2 Ballot Reconciliation</a:t>
            </a:r>
          </a:p>
        </p:txBody>
      </p:sp>
      <p:sp>
        <p:nvSpPr>
          <p:cNvPr id="70" name="Oval 69">
            <a:extLst>
              <a:ext uri="{FF2B5EF4-FFF2-40B4-BE49-F238E27FC236}">
                <a16:creationId xmlns:a16="http://schemas.microsoft.com/office/drawing/2014/main" id="{FF97B7B7-5A26-4B47-9579-199207A55A67}"/>
              </a:ext>
            </a:extLst>
          </p:cNvPr>
          <p:cNvSpPr/>
          <p:nvPr/>
        </p:nvSpPr>
        <p:spPr>
          <a:xfrm>
            <a:off x="9702458" y="5315517"/>
            <a:ext cx="72939" cy="76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CD208091-E574-4C9F-B069-BED2443DABFC}"/>
              </a:ext>
            </a:extLst>
          </p:cNvPr>
          <p:cNvGrpSpPr/>
          <p:nvPr/>
        </p:nvGrpSpPr>
        <p:grpSpPr>
          <a:xfrm>
            <a:off x="698487" y="1736438"/>
            <a:ext cx="1091897" cy="354834"/>
            <a:chOff x="8730740" y="2604080"/>
            <a:chExt cx="1487046" cy="487937"/>
          </a:xfrm>
        </p:grpSpPr>
        <p:pic>
          <p:nvPicPr>
            <p:cNvPr id="72" name="Google Shape;205;gd9fcf33d72_0_15">
              <a:extLst>
                <a:ext uri="{FF2B5EF4-FFF2-40B4-BE49-F238E27FC236}">
                  <a16:creationId xmlns:a16="http://schemas.microsoft.com/office/drawing/2014/main" id="{ED2A228A-4C28-438A-8012-2434C0C156B4}"/>
                </a:ext>
              </a:extLst>
            </p:cNvPr>
            <p:cNvPicPr preferRelativeResize="0"/>
            <p:nvPr/>
          </p:nvPicPr>
          <p:blipFill rotWithShape="1">
            <a:blip r:embed="rId21">
              <a:alphaModFix/>
            </a:blip>
            <a:srcRect/>
            <a:stretch/>
          </p:blipFill>
          <p:spPr>
            <a:xfrm>
              <a:off x="8730740" y="2604080"/>
              <a:ext cx="1487046" cy="487937"/>
            </a:xfrm>
            <a:prstGeom prst="rect">
              <a:avLst/>
            </a:prstGeom>
            <a:noFill/>
            <a:ln>
              <a:noFill/>
            </a:ln>
          </p:spPr>
        </p:pic>
        <p:sp>
          <p:nvSpPr>
            <p:cNvPr id="73" name="Google Shape;251;gd9fcf33d72_0_15">
              <a:extLst>
                <a:ext uri="{FF2B5EF4-FFF2-40B4-BE49-F238E27FC236}">
                  <a16:creationId xmlns:a16="http://schemas.microsoft.com/office/drawing/2014/main" id="{7C7D1F17-4C01-405E-8DBC-C5EDDFE60262}"/>
                </a:ext>
              </a:extLst>
            </p:cNvPr>
            <p:cNvSpPr txBox="1"/>
            <p:nvPr/>
          </p:nvSpPr>
          <p:spPr>
            <a:xfrm>
              <a:off x="8864388" y="2653344"/>
              <a:ext cx="1279895" cy="398376"/>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dirty="0">
                  <a:solidFill>
                    <a:schemeClr val="lt1"/>
                  </a:solidFill>
                  <a:latin typeface="Arial"/>
                  <a:ea typeface="Arial"/>
                  <a:cs typeface="Arial"/>
                  <a:sym typeface="Arial"/>
                </a:rPr>
                <a:t>SOCIAL</a:t>
              </a:r>
              <a:br>
                <a:rPr lang="en-US" sz="800" dirty="0">
                  <a:solidFill>
                    <a:schemeClr val="lt1"/>
                  </a:solidFill>
                  <a:latin typeface="Arial"/>
                  <a:ea typeface="Arial"/>
                  <a:cs typeface="Arial"/>
                  <a:sym typeface="Arial"/>
                </a:rPr>
              </a:br>
              <a:r>
                <a:rPr lang="en-US" sz="800" dirty="0">
                  <a:solidFill>
                    <a:schemeClr val="lt1"/>
                  </a:solidFill>
                </a:rPr>
                <a:t>CONNECTION</a:t>
              </a:r>
              <a:endParaRPr sz="800" dirty="0"/>
            </a:p>
          </p:txBody>
        </p:sp>
      </p:grpSp>
      <p:sp>
        <p:nvSpPr>
          <p:cNvPr id="74" name="Date Placeholder 5">
            <a:extLst>
              <a:ext uri="{FF2B5EF4-FFF2-40B4-BE49-F238E27FC236}">
                <a16:creationId xmlns:a16="http://schemas.microsoft.com/office/drawing/2014/main" id="{D24C2A7E-5F08-4582-B1E3-C9947B7C331E}"/>
              </a:ext>
            </a:extLst>
          </p:cNvPr>
          <p:cNvSpPr txBox="1">
            <a:spLocks/>
          </p:cNvSpPr>
          <p:nvPr/>
        </p:nvSpPr>
        <p:spPr>
          <a:xfrm>
            <a:off x="3181270" y="67542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C3F58-0413-F246-8BA5-78B1F883F598}" type="datetime1">
              <a:rPr lang="en-US" smtClean="0"/>
              <a:pPr/>
              <a:t>10/29/2021</a:t>
            </a:fld>
            <a:endParaRPr lang="en-US" dirty="0"/>
          </a:p>
        </p:txBody>
      </p:sp>
      <p:cxnSp>
        <p:nvCxnSpPr>
          <p:cNvPr id="75" name="Straight Connector 74">
            <a:extLst>
              <a:ext uri="{FF2B5EF4-FFF2-40B4-BE49-F238E27FC236}">
                <a16:creationId xmlns:a16="http://schemas.microsoft.com/office/drawing/2014/main" id="{E13F6B20-3873-43C2-84A7-C2668C2DF659}"/>
              </a:ext>
            </a:extLst>
          </p:cNvPr>
          <p:cNvCxnSpPr>
            <a:cxnSpLocks/>
          </p:cNvCxnSpPr>
          <p:nvPr/>
        </p:nvCxnSpPr>
        <p:spPr>
          <a:xfrm>
            <a:off x="2651344" y="1677798"/>
            <a:ext cx="0" cy="4115942"/>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8A881FA7-994E-4B19-AC39-02329454FCF5}"/>
              </a:ext>
            </a:extLst>
          </p:cNvPr>
          <p:cNvSpPr/>
          <p:nvPr/>
        </p:nvSpPr>
        <p:spPr>
          <a:xfrm>
            <a:off x="2418916" y="5754484"/>
            <a:ext cx="1628225" cy="277415"/>
          </a:xfrm>
          <a:prstGeom prst="rect">
            <a:avLst/>
          </a:prstGeom>
          <a:ln>
            <a:solidFill>
              <a:srgbClr val="00B050"/>
            </a:solidFill>
          </a:ln>
        </p:spPr>
        <p:txBody>
          <a:bodyPr wrap="square">
            <a:spAutoFit/>
          </a:bodyPr>
          <a:lstStyle/>
          <a:p>
            <a:pPr algn="ctr"/>
            <a:r>
              <a:rPr lang="en-US" sz="1200" b="1" dirty="0">
                <a:solidFill>
                  <a:srgbClr val="00B050"/>
                </a:solidFill>
                <a:latin typeface="Arial Narrow" panose="020B0604020202020204" pitchFamily="34" charset="0"/>
                <a:cs typeface="Arial Narrow" panose="020B0604020202020204" pitchFamily="34" charset="0"/>
              </a:rPr>
              <a:t>WE ARE HERE</a:t>
            </a:r>
          </a:p>
        </p:txBody>
      </p:sp>
      <p:sp>
        <p:nvSpPr>
          <p:cNvPr id="77" name="5-Point Star 138">
            <a:extLst>
              <a:ext uri="{FF2B5EF4-FFF2-40B4-BE49-F238E27FC236}">
                <a16:creationId xmlns:a16="http://schemas.microsoft.com/office/drawing/2014/main" id="{3A9B08FC-FDF2-4FD5-9333-127A392235AE}"/>
              </a:ext>
            </a:extLst>
          </p:cNvPr>
          <p:cNvSpPr/>
          <p:nvPr/>
        </p:nvSpPr>
        <p:spPr>
          <a:xfrm>
            <a:off x="2532657" y="5782161"/>
            <a:ext cx="234059" cy="23509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78" name="Straight Connector 77">
            <a:extLst>
              <a:ext uri="{FF2B5EF4-FFF2-40B4-BE49-F238E27FC236}">
                <a16:creationId xmlns:a16="http://schemas.microsoft.com/office/drawing/2014/main" id="{2F38E065-34E5-4786-9A31-E32333CB4657}"/>
              </a:ext>
            </a:extLst>
          </p:cNvPr>
          <p:cNvCxnSpPr>
            <a:cxnSpLocks/>
          </p:cNvCxnSpPr>
          <p:nvPr/>
        </p:nvCxnSpPr>
        <p:spPr>
          <a:xfrm>
            <a:off x="11312037" y="1677973"/>
            <a:ext cx="0" cy="39993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81D27D2-7D04-4EFC-AED1-49EDF808A763}"/>
              </a:ext>
            </a:extLst>
          </p:cNvPr>
          <p:cNvSpPr/>
          <p:nvPr/>
        </p:nvSpPr>
        <p:spPr>
          <a:xfrm>
            <a:off x="3570076" y="1784901"/>
            <a:ext cx="1678626" cy="2065200"/>
          </a:xfrm>
          <a:prstGeom prst="rect">
            <a:avLst/>
          </a:prstGeom>
          <a:solidFill>
            <a:schemeClr val="accent1">
              <a:lumMod val="20000"/>
              <a:lumOff val="80000"/>
              <a:alpha val="26324"/>
            </a:schemeClr>
          </a:solidFill>
          <a:ln w="381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p:txBody>
      </p:sp>
      <p:sp>
        <p:nvSpPr>
          <p:cNvPr id="80" name="TextBox 79">
            <a:extLst>
              <a:ext uri="{FF2B5EF4-FFF2-40B4-BE49-F238E27FC236}">
                <a16:creationId xmlns:a16="http://schemas.microsoft.com/office/drawing/2014/main" id="{0D1D84B3-D844-4240-8F9F-0002EAF49701}"/>
              </a:ext>
            </a:extLst>
          </p:cNvPr>
          <p:cNvSpPr txBox="1"/>
          <p:nvPr/>
        </p:nvSpPr>
        <p:spPr>
          <a:xfrm>
            <a:off x="3590991" y="2282046"/>
            <a:ext cx="1629723" cy="924717"/>
          </a:xfrm>
          <a:prstGeom prst="rect">
            <a:avLst/>
          </a:prstGeom>
          <a:noFill/>
        </p:spPr>
        <p:txBody>
          <a:bodyPr wrap="square" rtlCol="0">
            <a:spAutoFit/>
          </a:bodyPr>
          <a:lstStyle/>
          <a:p>
            <a:pPr algn="ctr"/>
            <a:r>
              <a:rPr lang="en-US" dirty="0"/>
              <a:t>Build, Disseminate, &amp; Test</a:t>
            </a:r>
          </a:p>
        </p:txBody>
      </p:sp>
      <p:grpSp>
        <p:nvGrpSpPr>
          <p:cNvPr id="81" name="Group 80">
            <a:extLst>
              <a:ext uri="{FF2B5EF4-FFF2-40B4-BE49-F238E27FC236}">
                <a16:creationId xmlns:a16="http://schemas.microsoft.com/office/drawing/2014/main" id="{B4F09DEB-DFA4-4B92-8B1C-2A6250D33FD3}"/>
              </a:ext>
            </a:extLst>
          </p:cNvPr>
          <p:cNvGrpSpPr/>
          <p:nvPr/>
        </p:nvGrpSpPr>
        <p:grpSpPr>
          <a:xfrm>
            <a:off x="6581621" y="1911459"/>
            <a:ext cx="1091897" cy="354834"/>
            <a:chOff x="8730740" y="2604080"/>
            <a:chExt cx="1487046" cy="487937"/>
          </a:xfrm>
        </p:grpSpPr>
        <p:pic>
          <p:nvPicPr>
            <p:cNvPr id="82" name="Google Shape;205;gd9fcf33d72_0_15">
              <a:extLst>
                <a:ext uri="{FF2B5EF4-FFF2-40B4-BE49-F238E27FC236}">
                  <a16:creationId xmlns:a16="http://schemas.microsoft.com/office/drawing/2014/main" id="{ECBB1661-620D-4E1C-8D09-C11FD855A17F}"/>
                </a:ext>
              </a:extLst>
            </p:cNvPr>
            <p:cNvPicPr preferRelativeResize="0"/>
            <p:nvPr/>
          </p:nvPicPr>
          <p:blipFill rotWithShape="1">
            <a:blip r:embed="rId21">
              <a:alphaModFix/>
            </a:blip>
            <a:srcRect/>
            <a:stretch/>
          </p:blipFill>
          <p:spPr>
            <a:xfrm>
              <a:off x="8730740" y="2604080"/>
              <a:ext cx="1487046" cy="487937"/>
            </a:xfrm>
            <a:prstGeom prst="rect">
              <a:avLst/>
            </a:prstGeom>
            <a:noFill/>
            <a:ln>
              <a:noFill/>
            </a:ln>
          </p:spPr>
        </p:pic>
        <p:sp>
          <p:nvSpPr>
            <p:cNvPr id="83" name="Google Shape;251;gd9fcf33d72_0_15">
              <a:extLst>
                <a:ext uri="{FF2B5EF4-FFF2-40B4-BE49-F238E27FC236}">
                  <a16:creationId xmlns:a16="http://schemas.microsoft.com/office/drawing/2014/main" id="{163061A4-E4D9-4DA1-B532-B646EA0E616B}"/>
                </a:ext>
              </a:extLst>
            </p:cNvPr>
            <p:cNvSpPr txBox="1"/>
            <p:nvPr/>
          </p:nvSpPr>
          <p:spPr>
            <a:xfrm>
              <a:off x="8820143" y="2720671"/>
              <a:ext cx="1279896" cy="26273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dirty="0">
                  <a:solidFill>
                    <a:schemeClr val="lt1"/>
                  </a:solidFill>
                  <a:latin typeface="Arial"/>
                  <a:ea typeface="Arial"/>
                  <a:cs typeface="Arial"/>
                  <a:sym typeface="Arial"/>
                </a:rPr>
                <a:t>TBD</a:t>
              </a:r>
              <a:endParaRPr sz="800" dirty="0"/>
            </a:p>
          </p:txBody>
        </p:sp>
      </p:grpSp>
      <p:grpSp>
        <p:nvGrpSpPr>
          <p:cNvPr id="84" name="Group 83">
            <a:extLst>
              <a:ext uri="{FF2B5EF4-FFF2-40B4-BE49-F238E27FC236}">
                <a16:creationId xmlns:a16="http://schemas.microsoft.com/office/drawing/2014/main" id="{EB0980A9-7DD8-40F2-9534-4CC3F1A56226}"/>
              </a:ext>
            </a:extLst>
          </p:cNvPr>
          <p:cNvGrpSpPr/>
          <p:nvPr/>
        </p:nvGrpSpPr>
        <p:grpSpPr>
          <a:xfrm>
            <a:off x="6584385" y="2500747"/>
            <a:ext cx="1091897" cy="354834"/>
            <a:chOff x="8730740" y="2604080"/>
            <a:chExt cx="1487046" cy="487937"/>
          </a:xfrm>
        </p:grpSpPr>
        <p:pic>
          <p:nvPicPr>
            <p:cNvPr id="85" name="Google Shape;205;gd9fcf33d72_0_15">
              <a:extLst>
                <a:ext uri="{FF2B5EF4-FFF2-40B4-BE49-F238E27FC236}">
                  <a16:creationId xmlns:a16="http://schemas.microsoft.com/office/drawing/2014/main" id="{D22D68BE-BE26-45AA-B4F8-A2686B505C63}"/>
                </a:ext>
              </a:extLst>
            </p:cNvPr>
            <p:cNvPicPr preferRelativeResize="0"/>
            <p:nvPr/>
          </p:nvPicPr>
          <p:blipFill rotWithShape="1">
            <a:blip r:embed="rId21">
              <a:alphaModFix/>
            </a:blip>
            <a:srcRect/>
            <a:stretch/>
          </p:blipFill>
          <p:spPr>
            <a:xfrm>
              <a:off x="8730740" y="2604080"/>
              <a:ext cx="1487046" cy="487937"/>
            </a:xfrm>
            <a:prstGeom prst="rect">
              <a:avLst/>
            </a:prstGeom>
            <a:noFill/>
            <a:ln>
              <a:noFill/>
            </a:ln>
          </p:spPr>
        </p:pic>
        <p:sp>
          <p:nvSpPr>
            <p:cNvPr id="86" name="Google Shape;251;gd9fcf33d72_0_15">
              <a:extLst>
                <a:ext uri="{FF2B5EF4-FFF2-40B4-BE49-F238E27FC236}">
                  <a16:creationId xmlns:a16="http://schemas.microsoft.com/office/drawing/2014/main" id="{4E405BF5-3643-4658-9127-433AF761A19F}"/>
                </a:ext>
              </a:extLst>
            </p:cNvPr>
            <p:cNvSpPr txBox="1"/>
            <p:nvPr/>
          </p:nvSpPr>
          <p:spPr>
            <a:xfrm>
              <a:off x="8820143" y="2720671"/>
              <a:ext cx="1279896" cy="26273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dirty="0">
                  <a:solidFill>
                    <a:schemeClr val="lt1"/>
                  </a:solidFill>
                  <a:latin typeface="Arial"/>
                  <a:ea typeface="Arial"/>
                  <a:cs typeface="Arial"/>
                  <a:sym typeface="Arial"/>
                </a:rPr>
                <a:t>TBD</a:t>
              </a:r>
              <a:endParaRPr sz="800" dirty="0"/>
            </a:p>
          </p:txBody>
        </p:sp>
      </p:grpSp>
      <p:grpSp>
        <p:nvGrpSpPr>
          <p:cNvPr id="87" name="Group 86">
            <a:extLst>
              <a:ext uri="{FF2B5EF4-FFF2-40B4-BE49-F238E27FC236}">
                <a16:creationId xmlns:a16="http://schemas.microsoft.com/office/drawing/2014/main" id="{4871CBB4-5E05-48ED-8D03-D292CEDF2C3E}"/>
              </a:ext>
            </a:extLst>
          </p:cNvPr>
          <p:cNvGrpSpPr/>
          <p:nvPr/>
        </p:nvGrpSpPr>
        <p:grpSpPr>
          <a:xfrm>
            <a:off x="6578137" y="3094996"/>
            <a:ext cx="1091897" cy="354834"/>
            <a:chOff x="8730740" y="2604080"/>
            <a:chExt cx="1487046" cy="487937"/>
          </a:xfrm>
        </p:grpSpPr>
        <p:pic>
          <p:nvPicPr>
            <p:cNvPr id="88" name="Google Shape;205;gd9fcf33d72_0_15">
              <a:extLst>
                <a:ext uri="{FF2B5EF4-FFF2-40B4-BE49-F238E27FC236}">
                  <a16:creationId xmlns:a16="http://schemas.microsoft.com/office/drawing/2014/main" id="{E8FB6052-DAF1-4092-9BE2-BE805D384DAB}"/>
                </a:ext>
              </a:extLst>
            </p:cNvPr>
            <p:cNvPicPr preferRelativeResize="0"/>
            <p:nvPr/>
          </p:nvPicPr>
          <p:blipFill rotWithShape="1">
            <a:blip r:embed="rId21">
              <a:alphaModFix/>
            </a:blip>
            <a:srcRect/>
            <a:stretch/>
          </p:blipFill>
          <p:spPr>
            <a:xfrm>
              <a:off x="8730740" y="2604080"/>
              <a:ext cx="1487046" cy="487937"/>
            </a:xfrm>
            <a:prstGeom prst="rect">
              <a:avLst/>
            </a:prstGeom>
            <a:noFill/>
            <a:ln>
              <a:noFill/>
            </a:ln>
          </p:spPr>
        </p:pic>
        <p:sp>
          <p:nvSpPr>
            <p:cNvPr id="89" name="Google Shape;251;gd9fcf33d72_0_15">
              <a:extLst>
                <a:ext uri="{FF2B5EF4-FFF2-40B4-BE49-F238E27FC236}">
                  <a16:creationId xmlns:a16="http://schemas.microsoft.com/office/drawing/2014/main" id="{078147E6-82A8-4B7D-9D78-9C0B1DB1681D}"/>
                </a:ext>
              </a:extLst>
            </p:cNvPr>
            <p:cNvSpPr txBox="1"/>
            <p:nvPr/>
          </p:nvSpPr>
          <p:spPr>
            <a:xfrm>
              <a:off x="8820143" y="2720671"/>
              <a:ext cx="1279896" cy="26273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dirty="0">
                  <a:solidFill>
                    <a:schemeClr val="lt1"/>
                  </a:solidFill>
                  <a:latin typeface="Arial"/>
                  <a:ea typeface="Arial"/>
                  <a:cs typeface="Arial"/>
                  <a:sym typeface="Arial"/>
                </a:rPr>
                <a:t>TBD</a:t>
              </a:r>
              <a:endParaRPr sz="800" dirty="0"/>
            </a:p>
          </p:txBody>
        </p:sp>
      </p:grpSp>
      <p:sp>
        <p:nvSpPr>
          <p:cNvPr id="90" name="Rectangle 89">
            <a:extLst>
              <a:ext uri="{FF2B5EF4-FFF2-40B4-BE49-F238E27FC236}">
                <a16:creationId xmlns:a16="http://schemas.microsoft.com/office/drawing/2014/main" id="{0B3676A8-3370-4585-BA98-BA47068566C9}"/>
              </a:ext>
            </a:extLst>
          </p:cNvPr>
          <p:cNvSpPr/>
          <p:nvPr/>
        </p:nvSpPr>
        <p:spPr>
          <a:xfrm>
            <a:off x="9946384" y="1849613"/>
            <a:ext cx="1678626" cy="2065200"/>
          </a:xfrm>
          <a:prstGeom prst="rect">
            <a:avLst/>
          </a:prstGeom>
          <a:solidFill>
            <a:schemeClr val="accent1">
              <a:lumMod val="20000"/>
              <a:lumOff val="80000"/>
              <a:alpha val="26324"/>
            </a:schemeClr>
          </a:solidFill>
          <a:ln w="381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555857"/>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7"/>
              </a:solidFill>
              <a:effectLst/>
              <a:uLnTx/>
              <a:uFillTx/>
              <a:latin typeface="Arial Narrow" panose="020B0604020202020204" pitchFamily="34" charset="0"/>
              <a:ea typeface="+mn-ea"/>
              <a:cs typeface="Arial Narrow" panose="020B0604020202020204" pitchFamily="34" charset="0"/>
            </a:endParaRPr>
          </a:p>
        </p:txBody>
      </p:sp>
      <p:sp>
        <p:nvSpPr>
          <p:cNvPr id="91" name="TextBox 90">
            <a:extLst>
              <a:ext uri="{FF2B5EF4-FFF2-40B4-BE49-F238E27FC236}">
                <a16:creationId xmlns:a16="http://schemas.microsoft.com/office/drawing/2014/main" id="{2A8E58A7-DA57-4346-A9FA-9A77E219C098}"/>
              </a:ext>
            </a:extLst>
          </p:cNvPr>
          <p:cNvSpPr txBox="1"/>
          <p:nvPr/>
        </p:nvSpPr>
        <p:spPr>
          <a:xfrm>
            <a:off x="9967299" y="2346758"/>
            <a:ext cx="1629723" cy="924717"/>
          </a:xfrm>
          <a:prstGeom prst="rect">
            <a:avLst/>
          </a:prstGeom>
          <a:noFill/>
        </p:spPr>
        <p:txBody>
          <a:bodyPr wrap="square" rtlCol="0">
            <a:spAutoFit/>
          </a:bodyPr>
          <a:lstStyle/>
          <a:p>
            <a:pPr algn="ctr"/>
            <a:r>
              <a:rPr lang="en-US" dirty="0"/>
              <a:t>Build, Disseminate, &amp; Test</a:t>
            </a:r>
          </a:p>
        </p:txBody>
      </p:sp>
      <p:cxnSp>
        <p:nvCxnSpPr>
          <p:cNvPr id="92" name="Straight Connector 91">
            <a:extLst>
              <a:ext uri="{FF2B5EF4-FFF2-40B4-BE49-F238E27FC236}">
                <a16:creationId xmlns:a16="http://schemas.microsoft.com/office/drawing/2014/main" id="{05638B89-FF27-4960-A3F9-F47A0BC3FBA2}"/>
              </a:ext>
            </a:extLst>
          </p:cNvPr>
          <p:cNvCxnSpPr>
            <a:cxnSpLocks/>
          </p:cNvCxnSpPr>
          <p:nvPr/>
        </p:nvCxnSpPr>
        <p:spPr>
          <a:xfrm>
            <a:off x="3585426" y="1898782"/>
            <a:ext cx="2317848" cy="15"/>
          </a:xfrm>
          <a:prstGeom prst="line">
            <a:avLst/>
          </a:prstGeom>
          <a:ln w="25400">
            <a:solidFill>
              <a:srgbClr val="86888A"/>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AEF4F2C-F0FF-443B-9A50-E5C56CC05E08}"/>
              </a:ext>
            </a:extLst>
          </p:cNvPr>
          <p:cNvCxnSpPr>
            <a:cxnSpLocks/>
          </p:cNvCxnSpPr>
          <p:nvPr/>
        </p:nvCxnSpPr>
        <p:spPr>
          <a:xfrm>
            <a:off x="3557535" y="2299938"/>
            <a:ext cx="2317848" cy="15"/>
          </a:xfrm>
          <a:prstGeom prst="line">
            <a:avLst/>
          </a:prstGeom>
          <a:ln w="25400">
            <a:solidFill>
              <a:srgbClr val="B7997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508786D-577F-44CA-BFD7-812CFE5BF582}"/>
              </a:ext>
            </a:extLst>
          </p:cNvPr>
          <p:cNvCxnSpPr>
            <a:cxnSpLocks/>
          </p:cNvCxnSpPr>
          <p:nvPr/>
        </p:nvCxnSpPr>
        <p:spPr>
          <a:xfrm>
            <a:off x="3570704" y="3183119"/>
            <a:ext cx="2317848" cy="15"/>
          </a:xfrm>
          <a:prstGeom prst="line">
            <a:avLst/>
          </a:prstGeom>
          <a:ln w="25400">
            <a:solidFill>
              <a:srgbClr val="C43B27"/>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679232B-7DCF-471A-AA3C-181309012931}"/>
              </a:ext>
            </a:extLst>
          </p:cNvPr>
          <p:cNvCxnSpPr>
            <a:cxnSpLocks/>
          </p:cNvCxnSpPr>
          <p:nvPr/>
        </p:nvCxnSpPr>
        <p:spPr>
          <a:xfrm>
            <a:off x="3570704" y="3600737"/>
            <a:ext cx="2317848" cy="15"/>
          </a:xfrm>
          <a:prstGeom prst="line">
            <a:avLst/>
          </a:prstGeom>
          <a:ln w="25400">
            <a:solidFill>
              <a:srgbClr val="111F42"/>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6" name="5-Point Star 176">
            <a:extLst>
              <a:ext uri="{FF2B5EF4-FFF2-40B4-BE49-F238E27FC236}">
                <a16:creationId xmlns:a16="http://schemas.microsoft.com/office/drawing/2014/main" id="{39A1FD39-087F-4517-8679-C54479053EEE}"/>
              </a:ext>
            </a:extLst>
          </p:cNvPr>
          <p:cNvSpPr/>
          <p:nvPr/>
        </p:nvSpPr>
        <p:spPr>
          <a:xfrm>
            <a:off x="496065" y="4225781"/>
            <a:ext cx="159387" cy="168570"/>
          </a:xfrm>
          <a:prstGeom prst="star5">
            <a:avLst/>
          </a:prstGeom>
          <a:solidFill>
            <a:srgbClr val="326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97" name="TextBox 96">
            <a:extLst>
              <a:ext uri="{FF2B5EF4-FFF2-40B4-BE49-F238E27FC236}">
                <a16:creationId xmlns:a16="http://schemas.microsoft.com/office/drawing/2014/main" id="{21572577-FC60-43D9-969E-A7BC30D2418E}"/>
              </a:ext>
            </a:extLst>
          </p:cNvPr>
          <p:cNvSpPr txBox="1"/>
          <p:nvPr/>
        </p:nvSpPr>
        <p:spPr>
          <a:xfrm>
            <a:off x="593106" y="4204542"/>
            <a:ext cx="1925116" cy="246591"/>
          </a:xfrm>
          <a:prstGeom prst="rect">
            <a:avLst/>
          </a:prstGeom>
          <a:noFill/>
        </p:spPr>
        <p:txBody>
          <a:bodyPr wrap="square" rtlCol="0">
            <a:spAutoFit/>
          </a:bodyPr>
          <a:lstStyle/>
          <a:p>
            <a:pPr lvl="0" defTabSz="457200">
              <a:defRPr/>
            </a:pPr>
            <a:r>
              <a:rPr lang="en-US" sz="1000" dirty="0">
                <a:latin typeface="Arial Narrow" panose="020B0604020202020204" pitchFamily="34" charset="0"/>
                <a:cs typeface="Arial Narrow" panose="020B0604020202020204" pitchFamily="34" charset="0"/>
              </a:rPr>
              <a:t>Gravity HL7 FHIR IG STU1 Published </a:t>
            </a:r>
          </a:p>
        </p:txBody>
      </p:sp>
      <p:sp>
        <p:nvSpPr>
          <p:cNvPr id="98" name="5-Point Star 178">
            <a:extLst>
              <a:ext uri="{FF2B5EF4-FFF2-40B4-BE49-F238E27FC236}">
                <a16:creationId xmlns:a16="http://schemas.microsoft.com/office/drawing/2014/main" id="{A50B25EE-E6B8-44AE-833E-1559E0BCFDC9}"/>
              </a:ext>
            </a:extLst>
          </p:cNvPr>
          <p:cNvSpPr/>
          <p:nvPr/>
        </p:nvSpPr>
        <p:spPr>
          <a:xfrm>
            <a:off x="9311418" y="4275602"/>
            <a:ext cx="159387" cy="168570"/>
          </a:xfrm>
          <a:prstGeom prst="star5">
            <a:avLst/>
          </a:prstGeom>
          <a:solidFill>
            <a:srgbClr val="326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99" name="TextBox 98">
            <a:extLst>
              <a:ext uri="{FF2B5EF4-FFF2-40B4-BE49-F238E27FC236}">
                <a16:creationId xmlns:a16="http://schemas.microsoft.com/office/drawing/2014/main" id="{7ED8DDF7-5153-49CA-B63F-EA52E16FEA91}"/>
              </a:ext>
            </a:extLst>
          </p:cNvPr>
          <p:cNvSpPr txBox="1"/>
          <p:nvPr/>
        </p:nvSpPr>
        <p:spPr>
          <a:xfrm>
            <a:off x="9414113" y="4248877"/>
            <a:ext cx="1925116" cy="246591"/>
          </a:xfrm>
          <a:prstGeom prst="rect">
            <a:avLst/>
          </a:prstGeom>
          <a:noFill/>
        </p:spPr>
        <p:txBody>
          <a:bodyPr wrap="square" rtlCol="0">
            <a:spAutoFit/>
          </a:bodyPr>
          <a:lstStyle/>
          <a:p>
            <a:pPr lvl="0" defTabSz="457200">
              <a:defRPr/>
            </a:pPr>
            <a:r>
              <a:rPr lang="en-US" sz="1000" dirty="0">
                <a:latin typeface="Arial Narrow" panose="020B0604020202020204" pitchFamily="34" charset="0"/>
                <a:cs typeface="Arial Narrow" panose="020B0604020202020204" pitchFamily="34" charset="0"/>
              </a:rPr>
              <a:t>Gravity HL7 FHIR IG STU2 Published </a:t>
            </a:r>
          </a:p>
        </p:txBody>
      </p:sp>
      <p:sp>
        <p:nvSpPr>
          <p:cNvPr id="100" name="Oval 99">
            <a:extLst>
              <a:ext uri="{FF2B5EF4-FFF2-40B4-BE49-F238E27FC236}">
                <a16:creationId xmlns:a16="http://schemas.microsoft.com/office/drawing/2014/main" id="{CA912F86-646B-426C-BBA5-77536B804495}"/>
              </a:ext>
            </a:extLst>
          </p:cNvPr>
          <p:cNvSpPr/>
          <p:nvPr/>
        </p:nvSpPr>
        <p:spPr>
          <a:xfrm>
            <a:off x="3271551" y="5314537"/>
            <a:ext cx="72939" cy="76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997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2CCB-BB1F-485D-807A-CC47B798A1C0}"/>
              </a:ext>
            </a:extLst>
          </p:cNvPr>
          <p:cNvSpPr>
            <a:spLocks noGrp="1"/>
          </p:cNvSpPr>
          <p:nvPr>
            <p:ph type="title"/>
          </p:nvPr>
        </p:nvSpPr>
        <p:spPr/>
        <p:txBody>
          <a:bodyPr/>
          <a:lstStyle/>
          <a:p>
            <a:r>
              <a:rPr lang="en-US" dirty="0"/>
              <a:t>Terminology Workstream</a:t>
            </a:r>
          </a:p>
        </p:txBody>
      </p:sp>
      <p:sp>
        <p:nvSpPr>
          <p:cNvPr id="3" name="Content Placeholder 2">
            <a:extLst>
              <a:ext uri="{FF2B5EF4-FFF2-40B4-BE49-F238E27FC236}">
                <a16:creationId xmlns:a16="http://schemas.microsoft.com/office/drawing/2014/main" id="{FC1C37A1-73C7-4A15-971F-CC296E3F13ED}"/>
              </a:ext>
            </a:extLst>
          </p:cNvPr>
          <p:cNvSpPr>
            <a:spLocks noGrp="1"/>
          </p:cNvSpPr>
          <p:nvPr>
            <p:ph idx="1"/>
          </p:nvPr>
        </p:nvSpPr>
        <p:spPr>
          <a:xfrm>
            <a:off x="854700" y="2017946"/>
            <a:ext cx="6008918" cy="3852502"/>
          </a:xfrm>
        </p:spPr>
        <p:txBody>
          <a:bodyPr>
            <a:normAutofit/>
          </a:bodyPr>
          <a:lstStyle/>
          <a:p>
            <a:pPr marL="0" indent="0">
              <a:buNone/>
            </a:pPr>
            <a:r>
              <a:rPr lang="en-US" dirty="0"/>
              <a:t>Data Element and Coding Gap Analysis</a:t>
            </a:r>
          </a:p>
          <a:p>
            <a:pPr>
              <a:lnSpc>
                <a:spcPct val="100000"/>
              </a:lnSpc>
            </a:pPr>
            <a:r>
              <a:rPr lang="en-US" b="0" dirty="0"/>
              <a:t>All data are sorted across four activities into a master set.</a:t>
            </a:r>
          </a:p>
          <a:p>
            <a:pPr>
              <a:lnSpc>
                <a:spcPct val="100000"/>
              </a:lnSpc>
            </a:pPr>
            <a:r>
              <a:rPr lang="en-US" b="0" dirty="0"/>
              <a:t>For data within each domain, we ask: </a:t>
            </a:r>
          </a:p>
          <a:p>
            <a:pPr lvl="1"/>
            <a:r>
              <a:rPr lang="en-US" dirty="0"/>
              <a:t>What concepts need to be documented across the four activities?</a:t>
            </a:r>
          </a:p>
          <a:p>
            <a:pPr lvl="1"/>
            <a:r>
              <a:rPr lang="en-US" dirty="0"/>
              <a:t>What codes reflecting these concepts are currently available?</a:t>
            </a:r>
          </a:p>
          <a:p>
            <a:pPr lvl="1"/>
            <a:r>
              <a:rPr lang="en-US" dirty="0"/>
              <a:t>What codes are missing?</a:t>
            </a:r>
          </a:p>
        </p:txBody>
      </p:sp>
      <p:sp>
        <p:nvSpPr>
          <p:cNvPr id="4" name="Slide Number Placeholder 3">
            <a:extLst>
              <a:ext uri="{FF2B5EF4-FFF2-40B4-BE49-F238E27FC236}">
                <a16:creationId xmlns:a16="http://schemas.microsoft.com/office/drawing/2014/main" id="{06C665E0-7F37-4961-9155-D84D51812DAE}"/>
              </a:ext>
            </a:extLst>
          </p:cNvPr>
          <p:cNvSpPr>
            <a:spLocks noGrp="1"/>
          </p:cNvSpPr>
          <p:nvPr>
            <p:ph type="sldNum" sz="quarter" idx="12"/>
          </p:nvPr>
        </p:nvSpPr>
        <p:spPr/>
        <p:txBody>
          <a:bodyPr/>
          <a:lstStyle/>
          <a:p>
            <a:fld id="{2F8AF2E6-64A8-0F46-AF27-0A96D82A033B}" type="slidenum">
              <a:rPr lang="en-US" smtClean="0"/>
              <a:pPr/>
              <a:t>37</a:t>
            </a:fld>
            <a:endParaRPr lang="en-US" dirty="0"/>
          </a:p>
        </p:txBody>
      </p:sp>
      <p:sp>
        <p:nvSpPr>
          <p:cNvPr id="20" name="Arc 19">
            <a:extLst>
              <a:ext uri="{FF2B5EF4-FFF2-40B4-BE49-F238E27FC236}">
                <a16:creationId xmlns:a16="http://schemas.microsoft.com/office/drawing/2014/main" id="{A44C3967-2182-4672-8CF4-AC5F5E7EFF42}"/>
              </a:ext>
            </a:extLst>
          </p:cNvPr>
          <p:cNvSpPr/>
          <p:nvPr/>
        </p:nvSpPr>
        <p:spPr>
          <a:xfrm rot="3281046" flipH="1">
            <a:off x="7702664" y="2057574"/>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735D59E8-B275-4451-A0AD-765F49275D58}"/>
              </a:ext>
            </a:extLst>
          </p:cNvPr>
          <p:cNvSpPr/>
          <p:nvPr/>
        </p:nvSpPr>
        <p:spPr>
          <a:xfrm rot="8679312" flipH="1">
            <a:off x="7740355" y="2077623"/>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94BCCCF0-AEAE-4A16-8017-CCEF08C59680}"/>
              </a:ext>
            </a:extLst>
          </p:cNvPr>
          <p:cNvSpPr/>
          <p:nvPr/>
        </p:nvSpPr>
        <p:spPr>
          <a:xfrm rot="14069850" flipH="1">
            <a:off x="7702844" y="2109740"/>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B06EAB4-45C4-49CE-924C-95C95B794AC2}"/>
              </a:ext>
            </a:extLst>
          </p:cNvPr>
          <p:cNvSpPr/>
          <p:nvPr/>
        </p:nvSpPr>
        <p:spPr>
          <a:xfrm rot="19437833" flipH="1">
            <a:off x="7667197" y="2085447"/>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a:extLst>
              <a:ext uri="{FF2B5EF4-FFF2-40B4-BE49-F238E27FC236}">
                <a16:creationId xmlns:a16="http://schemas.microsoft.com/office/drawing/2014/main" id="{531275D2-476C-4022-BAE5-6F5F85E0EFF2}"/>
              </a:ext>
            </a:extLst>
          </p:cNvPr>
          <p:cNvSpPr/>
          <p:nvPr/>
        </p:nvSpPr>
        <p:spPr>
          <a:xfrm>
            <a:off x="8453507" y="511870"/>
            <a:ext cx="1273867" cy="1273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E05276-4736-4D5C-B37B-D9B28DC37B40}"/>
              </a:ext>
            </a:extLst>
          </p:cNvPr>
          <p:cNvSpPr/>
          <p:nvPr/>
        </p:nvSpPr>
        <p:spPr>
          <a:xfrm>
            <a:off x="9727374" y="381107"/>
            <a:ext cx="1052823" cy="1052823"/>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6E2EE3-FBD9-45A1-A02D-3DFA55EBAC0F}"/>
              </a:ext>
            </a:extLst>
          </p:cNvPr>
          <p:cNvSpPr/>
          <p:nvPr/>
        </p:nvSpPr>
        <p:spPr>
          <a:xfrm>
            <a:off x="7075033" y="3032554"/>
            <a:ext cx="1249158" cy="1249158"/>
          </a:xfrm>
          <a:prstGeom prst="ellipse">
            <a:avLst/>
          </a:prstGeom>
          <a:solidFill>
            <a:schemeClr val="bg1"/>
          </a:solidFill>
          <a:ln w="31750">
            <a:solidFill>
              <a:srgbClr val="326F91"/>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text, screenshot, monitor, computer&#10;&#10;Description automatically generated">
            <a:extLst>
              <a:ext uri="{FF2B5EF4-FFF2-40B4-BE49-F238E27FC236}">
                <a16:creationId xmlns:a16="http://schemas.microsoft.com/office/drawing/2014/main" id="{EED09760-EEB8-4C37-B172-C4AEAA552E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6959" b="-14714"/>
          <a:stretch/>
        </p:blipFill>
        <p:spPr>
          <a:xfrm>
            <a:off x="7126434" y="3482741"/>
            <a:ext cx="1145633" cy="208968"/>
          </a:xfrm>
          <a:prstGeom prst="rect">
            <a:avLst/>
          </a:prstGeom>
        </p:spPr>
      </p:pic>
      <p:sp>
        <p:nvSpPr>
          <p:cNvPr id="28" name="Rectangle 27">
            <a:extLst>
              <a:ext uri="{FF2B5EF4-FFF2-40B4-BE49-F238E27FC236}">
                <a16:creationId xmlns:a16="http://schemas.microsoft.com/office/drawing/2014/main" id="{2267564B-0124-425F-8017-60592EFBDA00}"/>
              </a:ext>
            </a:extLst>
          </p:cNvPr>
          <p:cNvSpPr/>
          <p:nvPr/>
        </p:nvSpPr>
        <p:spPr>
          <a:xfrm>
            <a:off x="7073660" y="3689942"/>
            <a:ext cx="1231330" cy="267509"/>
          </a:xfrm>
          <a:prstGeom prst="rect">
            <a:avLst/>
          </a:prstGeom>
        </p:spPr>
        <p:txBody>
          <a:bodyPr wrap="square">
            <a:spAutoFit/>
          </a:bodyPr>
          <a:lstStyle/>
          <a:p>
            <a:pPr algn="ctr">
              <a:lnSpc>
                <a:spcPct val="80000"/>
              </a:lnSpc>
            </a:pPr>
            <a:r>
              <a:rPr lang="en-US" sz="1400" dirty="0">
                <a:solidFill>
                  <a:srgbClr val="326F91"/>
                </a:solidFill>
                <a:latin typeface="Arial" panose="020B0604020202020204" pitchFamily="34" charset="0"/>
                <a:cs typeface="Arial" panose="020B0604020202020204" pitchFamily="34" charset="0"/>
              </a:rPr>
              <a:t>Interventions</a:t>
            </a:r>
            <a:endParaRPr lang="en-US" sz="1400" dirty="0">
              <a:solidFill>
                <a:srgbClr val="326F91"/>
              </a:solidFill>
            </a:endParaRPr>
          </a:p>
        </p:txBody>
      </p:sp>
      <p:sp>
        <p:nvSpPr>
          <p:cNvPr id="29" name="Oval 28">
            <a:extLst>
              <a:ext uri="{FF2B5EF4-FFF2-40B4-BE49-F238E27FC236}">
                <a16:creationId xmlns:a16="http://schemas.microsoft.com/office/drawing/2014/main" id="{E3897E20-EA54-465C-B27F-CA425846AFB8}"/>
              </a:ext>
            </a:extLst>
          </p:cNvPr>
          <p:cNvSpPr/>
          <p:nvPr/>
        </p:nvSpPr>
        <p:spPr>
          <a:xfrm>
            <a:off x="8597440" y="1566917"/>
            <a:ext cx="1249158" cy="1249158"/>
          </a:xfrm>
          <a:prstGeom prst="ellipse">
            <a:avLst/>
          </a:prstGeom>
          <a:solidFill>
            <a:schemeClr val="bg1"/>
          </a:solidFill>
          <a:ln w="31750">
            <a:solidFill>
              <a:schemeClr val="accent4"/>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C918D7C-DBF4-410A-BC85-91DEF6C1A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435" b="28820"/>
          <a:stretch/>
        </p:blipFill>
        <p:spPr>
          <a:xfrm>
            <a:off x="8814784" y="1839012"/>
            <a:ext cx="845408" cy="233047"/>
          </a:xfrm>
          <a:prstGeom prst="rect">
            <a:avLst/>
          </a:prstGeom>
        </p:spPr>
      </p:pic>
      <p:sp>
        <p:nvSpPr>
          <p:cNvPr id="31" name="Rectangle 30">
            <a:extLst>
              <a:ext uri="{FF2B5EF4-FFF2-40B4-BE49-F238E27FC236}">
                <a16:creationId xmlns:a16="http://schemas.microsoft.com/office/drawing/2014/main" id="{44ACF5B3-8772-4386-A798-A9BD5E3A4885}"/>
              </a:ext>
            </a:extLst>
          </p:cNvPr>
          <p:cNvSpPr/>
          <p:nvPr/>
        </p:nvSpPr>
        <p:spPr>
          <a:xfrm>
            <a:off x="8615268" y="2094507"/>
            <a:ext cx="1231330" cy="439864"/>
          </a:xfrm>
          <a:prstGeom prst="rect">
            <a:avLst/>
          </a:prstGeom>
        </p:spPr>
        <p:txBody>
          <a:bodyPr wrap="square">
            <a:spAutoFit/>
          </a:bodyPr>
          <a:lstStyle/>
          <a:p>
            <a:pPr algn="ctr">
              <a:lnSpc>
                <a:spcPct val="80000"/>
              </a:lnSpc>
            </a:pPr>
            <a:r>
              <a:rPr lang="en-US" sz="1400" dirty="0">
                <a:solidFill>
                  <a:schemeClr val="accent4"/>
                </a:solidFill>
                <a:latin typeface="Arial" panose="020B0604020202020204" pitchFamily="34" charset="0"/>
                <a:cs typeface="Arial" panose="020B0604020202020204" pitchFamily="34" charset="0"/>
              </a:rPr>
              <a:t>Screening/</a:t>
            </a:r>
            <a:br>
              <a:rPr lang="en-US" sz="1400" dirty="0">
                <a:solidFill>
                  <a:schemeClr val="accent4"/>
                </a:solidFill>
                <a:latin typeface="Arial" panose="020B0604020202020204" pitchFamily="34" charset="0"/>
                <a:cs typeface="Arial" panose="020B0604020202020204" pitchFamily="34" charset="0"/>
              </a:rPr>
            </a:br>
            <a:r>
              <a:rPr lang="en-US" sz="1400" dirty="0">
                <a:solidFill>
                  <a:schemeClr val="accent4"/>
                </a:solidFill>
                <a:latin typeface="Arial" panose="020B0604020202020204" pitchFamily="34" charset="0"/>
                <a:cs typeface="Arial" panose="020B0604020202020204" pitchFamily="34" charset="0"/>
              </a:rPr>
              <a:t>Assessment</a:t>
            </a:r>
            <a:endParaRPr lang="en-US" sz="1400" dirty="0">
              <a:solidFill>
                <a:schemeClr val="accent4"/>
              </a:solidFill>
            </a:endParaRPr>
          </a:p>
        </p:txBody>
      </p:sp>
      <p:sp>
        <p:nvSpPr>
          <p:cNvPr id="32" name="Oval 31">
            <a:extLst>
              <a:ext uri="{FF2B5EF4-FFF2-40B4-BE49-F238E27FC236}">
                <a16:creationId xmlns:a16="http://schemas.microsoft.com/office/drawing/2014/main" id="{7B92FEB0-2640-4743-910B-C1CB4FB3D7FB}"/>
              </a:ext>
            </a:extLst>
          </p:cNvPr>
          <p:cNvSpPr/>
          <p:nvPr/>
        </p:nvSpPr>
        <p:spPr>
          <a:xfrm>
            <a:off x="8597440" y="4541471"/>
            <a:ext cx="1249158" cy="1249158"/>
          </a:xfrm>
          <a:prstGeom prst="ellipse">
            <a:avLst/>
          </a:prstGeom>
          <a:solidFill>
            <a:schemeClr val="bg1"/>
          </a:solidFill>
          <a:ln w="31750">
            <a:solidFill>
              <a:schemeClr val="accent3"/>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1A7B33D-E106-4154-87BE-4B779989397B}"/>
              </a:ext>
            </a:extLst>
          </p:cNvPr>
          <p:cNvSpPr/>
          <p:nvPr/>
        </p:nvSpPr>
        <p:spPr>
          <a:xfrm>
            <a:off x="10082638" y="3032554"/>
            <a:ext cx="1249158" cy="1249158"/>
          </a:xfrm>
          <a:prstGeom prst="ellipse">
            <a:avLst/>
          </a:prstGeom>
          <a:solidFill>
            <a:schemeClr val="bg1"/>
          </a:solidFill>
          <a:ln w="31750">
            <a:solidFill>
              <a:schemeClr val="accent2"/>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1B8273B-4D21-4BB9-9F98-DED28D44E9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81"/>
          <a:stretch/>
        </p:blipFill>
        <p:spPr>
          <a:xfrm>
            <a:off x="10180662" y="3365090"/>
            <a:ext cx="1050277" cy="309918"/>
          </a:xfrm>
          <a:prstGeom prst="rect">
            <a:avLst/>
          </a:prstGeom>
        </p:spPr>
      </p:pic>
      <p:sp>
        <p:nvSpPr>
          <p:cNvPr id="35" name="Rectangle 34">
            <a:extLst>
              <a:ext uri="{FF2B5EF4-FFF2-40B4-BE49-F238E27FC236}">
                <a16:creationId xmlns:a16="http://schemas.microsoft.com/office/drawing/2014/main" id="{DAA203A5-7903-4B45-8C4F-8EC9DDEFCAE0}"/>
              </a:ext>
            </a:extLst>
          </p:cNvPr>
          <p:cNvSpPr/>
          <p:nvPr/>
        </p:nvSpPr>
        <p:spPr>
          <a:xfrm>
            <a:off x="10101153" y="3689942"/>
            <a:ext cx="1231330" cy="267509"/>
          </a:xfrm>
          <a:prstGeom prst="rect">
            <a:avLst/>
          </a:prstGeom>
        </p:spPr>
        <p:txBody>
          <a:bodyPr wrap="square">
            <a:spAutoFit/>
          </a:bodyPr>
          <a:lstStyle/>
          <a:p>
            <a:pPr algn="ctr">
              <a:lnSpc>
                <a:spcPct val="80000"/>
              </a:lnSpc>
            </a:pPr>
            <a:r>
              <a:rPr lang="en-US" sz="1400" dirty="0">
                <a:solidFill>
                  <a:schemeClr val="accent2"/>
                </a:solidFill>
                <a:latin typeface="Arial" panose="020B0604020202020204" pitchFamily="34" charset="0"/>
                <a:cs typeface="Arial" panose="020B0604020202020204" pitchFamily="34" charset="0"/>
              </a:rPr>
              <a:t>Diagnosis</a:t>
            </a:r>
            <a:endParaRPr lang="en-US" sz="1400" dirty="0">
              <a:solidFill>
                <a:schemeClr val="accent2"/>
              </a:solidFill>
            </a:endParaRPr>
          </a:p>
        </p:txBody>
      </p:sp>
      <p:sp>
        <p:nvSpPr>
          <p:cNvPr id="36" name="Rectangle 35">
            <a:extLst>
              <a:ext uri="{FF2B5EF4-FFF2-40B4-BE49-F238E27FC236}">
                <a16:creationId xmlns:a16="http://schemas.microsoft.com/office/drawing/2014/main" id="{2672EC80-EA99-4227-B1AD-97B5200255E1}"/>
              </a:ext>
            </a:extLst>
          </p:cNvPr>
          <p:cNvSpPr/>
          <p:nvPr/>
        </p:nvSpPr>
        <p:spPr>
          <a:xfrm>
            <a:off x="8621201" y="5265202"/>
            <a:ext cx="1173634" cy="437043"/>
          </a:xfrm>
          <a:prstGeom prst="rect">
            <a:avLst/>
          </a:prstGeom>
        </p:spPr>
        <p:txBody>
          <a:bodyPr wrap="square">
            <a:spAutoFit/>
          </a:bodyPr>
          <a:lstStyle/>
          <a:p>
            <a:pPr algn="ctr">
              <a:lnSpc>
                <a:spcPct val="80000"/>
              </a:lnSpc>
            </a:pPr>
            <a:r>
              <a:rPr lang="en-US" sz="1400" dirty="0">
                <a:solidFill>
                  <a:schemeClr val="accent3"/>
                </a:solidFill>
                <a:latin typeface="Arial" panose="020B0604020202020204" pitchFamily="34" charset="0"/>
                <a:cs typeface="Arial" panose="020B0604020202020204" pitchFamily="34" charset="0"/>
              </a:rPr>
              <a:t>Goals Setting</a:t>
            </a:r>
            <a:endParaRPr lang="en-US" sz="1400" dirty="0">
              <a:solidFill>
                <a:schemeClr val="accent3"/>
              </a:solidFill>
            </a:endParaRPr>
          </a:p>
        </p:txBody>
      </p:sp>
      <p:pic>
        <p:nvPicPr>
          <p:cNvPr id="37" name="Picture 36" descr="A picture containing text, screenshot, monitor, computer&#10;&#10;Description automatically generated">
            <a:extLst>
              <a:ext uri="{FF2B5EF4-FFF2-40B4-BE49-F238E27FC236}">
                <a16:creationId xmlns:a16="http://schemas.microsoft.com/office/drawing/2014/main" id="{13EB6A53-3624-469F-A346-6080C83D7D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6959" b="-14714"/>
          <a:stretch/>
        </p:blipFill>
        <p:spPr>
          <a:xfrm>
            <a:off x="8649202" y="5058124"/>
            <a:ext cx="1145633" cy="208968"/>
          </a:xfrm>
          <a:prstGeom prst="rect">
            <a:avLst/>
          </a:prstGeom>
        </p:spPr>
      </p:pic>
      <p:pic>
        <p:nvPicPr>
          <p:cNvPr id="38" name="Picture 37">
            <a:extLst>
              <a:ext uri="{FF2B5EF4-FFF2-40B4-BE49-F238E27FC236}">
                <a16:creationId xmlns:a16="http://schemas.microsoft.com/office/drawing/2014/main" id="{AC0E65BF-4ADD-4610-BDAC-568FC4518B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435" b="28820"/>
          <a:stretch/>
        </p:blipFill>
        <p:spPr>
          <a:xfrm>
            <a:off x="8814784" y="4769499"/>
            <a:ext cx="845408" cy="233047"/>
          </a:xfrm>
          <a:prstGeom prst="rect">
            <a:avLst/>
          </a:prstGeom>
        </p:spPr>
      </p:pic>
    </p:spTree>
    <p:extLst>
      <p:ext uri="{BB962C8B-B14F-4D97-AF65-F5344CB8AC3E}">
        <p14:creationId xmlns:p14="http://schemas.microsoft.com/office/powerpoint/2010/main" val="128295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C3F4-4E9E-4DDB-A1A6-C71C6A9C83F4}"/>
              </a:ext>
            </a:extLst>
          </p:cNvPr>
          <p:cNvSpPr>
            <a:spLocks noGrp="1"/>
          </p:cNvSpPr>
          <p:nvPr>
            <p:ph type="title"/>
          </p:nvPr>
        </p:nvSpPr>
        <p:spPr/>
        <p:txBody>
          <a:bodyPr/>
          <a:lstStyle/>
          <a:p>
            <a:r>
              <a:rPr lang="en-US" dirty="0"/>
              <a:t>Consensus Terminology Development</a:t>
            </a:r>
            <a:br>
              <a:rPr lang="en-US" dirty="0"/>
            </a:br>
            <a:endParaRPr lang="en-US" dirty="0"/>
          </a:p>
        </p:txBody>
      </p:sp>
      <p:sp>
        <p:nvSpPr>
          <p:cNvPr id="4" name="Slide Number Placeholder 3">
            <a:extLst>
              <a:ext uri="{FF2B5EF4-FFF2-40B4-BE49-F238E27FC236}">
                <a16:creationId xmlns:a16="http://schemas.microsoft.com/office/drawing/2014/main" id="{459ED302-EB24-47AA-BFB3-94BD34F79384}"/>
              </a:ext>
            </a:extLst>
          </p:cNvPr>
          <p:cNvSpPr>
            <a:spLocks noGrp="1"/>
          </p:cNvSpPr>
          <p:nvPr>
            <p:ph type="sldNum" sz="quarter" idx="12"/>
          </p:nvPr>
        </p:nvSpPr>
        <p:spPr/>
        <p:txBody>
          <a:bodyPr/>
          <a:lstStyle/>
          <a:p>
            <a:fld id="{2F8AF2E6-64A8-0F46-AF27-0A96D82A033B}" type="slidenum">
              <a:rPr lang="en-US" smtClean="0"/>
              <a:pPr/>
              <a:t>38</a:t>
            </a:fld>
            <a:endParaRPr lang="en-US" dirty="0"/>
          </a:p>
        </p:txBody>
      </p:sp>
      <p:pic>
        <p:nvPicPr>
          <p:cNvPr id="5" name="Picture 2">
            <a:extLst>
              <a:ext uri="{FF2B5EF4-FFF2-40B4-BE49-F238E27FC236}">
                <a16:creationId xmlns:a16="http://schemas.microsoft.com/office/drawing/2014/main" id="{9490E819-C8DA-449B-8B4D-51A340FE8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64" y="2793028"/>
            <a:ext cx="10675271" cy="238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145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6275-4271-40A8-A032-883AAB0D8347}"/>
              </a:ext>
            </a:extLst>
          </p:cNvPr>
          <p:cNvSpPr>
            <a:spLocks noGrp="1"/>
          </p:cNvSpPr>
          <p:nvPr>
            <p:ph type="title"/>
          </p:nvPr>
        </p:nvSpPr>
        <p:spPr>
          <a:xfrm>
            <a:off x="895582" y="1006029"/>
            <a:ext cx="9833429" cy="1028700"/>
          </a:xfrm>
        </p:spPr>
        <p:txBody>
          <a:bodyPr/>
          <a:lstStyle/>
          <a:p>
            <a:r>
              <a:rPr lang="en-US" dirty="0"/>
              <a:t>Food Insecurity Terminology Build</a:t>
            </a:r>
          </a:p>
        </p:txBody>
      </p:sp>
      <p:sp>
        <p:nvSpPr>
          <p:cNvPr id="4" name="Slide Number Placeholder 3">
            <a:extLst>
              <a:ext uri="{FF2B5EF4-FFF2-40B4-BE49-F238E27FC236}">
                <a16:creationId xmlns:a16="http://schemas.microsoft.com/office/drawing/2014/main" id="{13F70765-6CA4-47C9-9592-5DA5105FF6A5}"/>
              </a:ext>
            </a:extLst>
          </p:cNvPr>
          <p:cNvSpPr>
            <a:spLocks noGrp="1"/>
          </p:cNvSpPr>
          <p:nvPr>
            <p:ph type="sldNum" sz="quarter" idx="12"/>
          </p:nvPr>
        </p:nvSpPr>
        <p:spPr/>
        <p:txBody>
          <a:bodyPr/>
          <a:lstStyle/>
          <a:p>
            <a:fld id="{2F8AF2E6-64A8-0F46-AF27-0A96D82A033B}" type="slidenum">
              <a:rPr lang="en-US" smtClean="0"/>
              <a:pPr/>
              <a:t>39</a:t>
            </a:fld>
            <a:endParaRPr lang="en-US" dirty="0"/>
          </a:p>
        </p:txBody>
      </p:sp>
      <p:grpSp>
        <p:nvGrpSpPr>
          <p:cNvPr id="5" name="Group 4">
            <a:extLst>
              <a:ext uri="{FF2B5EF4-FFF2-40B4-BE49-F238E27FC236}">
                <a16:creationId xmlns:a16="http://schemas.microsoft.com/office/drawing/2014/main" id="{00C67DC2-EC3A-499B-864C-EFE42BDA567D}"/>
              </a:ext>
            </a:extLst>
          </p:cNvPr>
          <p:cNvGrpSpPr/>
          <p:nvPr/>
        </p:nvGrpSpPr>
        <p:grpSpPr>
          <a:xfrm>
            <a:off x="900938" y="1474002"/>
            <a:ext cx="860155" cy="282239"/>
            <a:chOff x="-524957" y="3602420"/>
            <a:chExt cx="1487046" cy="487937"/>
          </a:xfrm>
        </p:grpSpPr>
        <p:pic>
          <p:nvPicPr>
            <p:cNvPr id="6" name="Graphic 2">
              <a:extLst>
                <a:ext uri="{FF2B5EF4-FFF2-40B4-BE49-F238E27FC236}">
                  <a16:creationId xmlns:a16="http://schemas.microsoft.com/office/drawing/2014/main" id="{EE17A301-4F6A-40A1-A172-C7BA45C81E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957" y="3602420"/>
              <a:ext cx="1487046" cy="487937"/>
            </a:xfrm>
            <a:prstGeom prst="rect">
              <a:avLst/>
            </a:prstGeom>
          </p:spPr>
        </p:pic>
        <p:sp>
          <p:nvSpPr>
            <p:cNvPr id="7" name="TextBox 1">
              <a:extLst>
                <a:ext uri="{FF2B5EF4-FFF2-40B4-BE49-F238E27FC236}">
                  <a16:creationId xmlns:a16="http://schemas.microsoft.com/office/drawing/2014/main" id="{AE2039C6-A15A-44FE-921D-10EC8A7FAB3A}"/>
                </a:ext>
              </a:extLst>
            </p:cNvPr>
            <p:cNvSpPr txBox="1"/>
            <p:nvPr/>
          </p:nvSpPr>
          <p:spPr>
            <a:xfrm>
              <a:off x="-256943" y="3616859"/>
              <a:ext cx="951023" cy="377598"/>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pPr>
              <a:r>
                <a:rPr lang="en-US" sz="600" b="1" dirty="0">
                  <a:solidFill>
                    <a:schemeClr val="bg1"/>
                  </a:solidFill>
                  <a:latin typeface="Arial" panose="020B0604020202020204" pitchFamily="34" charset="0"/>
                  <a:cs typeface="Arial" panose="020B0604020202020204" pitchFamily="34" charset="0"/>
                </a:rPr>
                <a:t>FOOD</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INSECURITY</a:t>
              </a:r>
            </a:p>
          </p:txBody>
        </p:sp>
      </p:grpSp>
      <p:grpSp>
        <p:nvGrpSpPr>
          <p:cNvPr id="8" name="Group 7">
            <a:extLst>
              <a:ext uri="{FF2B5EF4-FFF2-40B4-BE49-F238E27FC236}">
                <a16:creationId xmlns:a16="http://schemas.microsoft.com/office/drawing/2014/main" id="{C5602ACB-86E1-4D60-A44F-62A0DEE564D3}"/>
              </a:ext>
            </a:extLst>
          </p:cNvPr>
          <p:cNvGrpSpPr/>
          <p:nvPr/>
        </p:nvGrpSpPr>
        <p:grpSpPr>
          <a:xfrm>
            <a:off x="1837741" y="1474002"/>
            <a:ext cx="860155" cy="282239"/>
            <a:chOff x="919516" y="3694402"/>
            <a:chExt cx="1487046" cy="487937"/>
          </a:xfrm>
        </p:grpSpPr>
        <p:pic>
          <p:nvPicPr>
            <p:cNvPr id="9" name="Graphic 8">
              <a:extLst>
                <a:ext uri="{FF2B5EF4-FFF2-40B4-BE49-F238E27FC236}">
                  <a16:creationId xmlns:a16="http://schemas.microsoft.com/office/drawing/2014/main" id="{DBC2C2D6-E112-4412-A882-E221C7A37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516" y="3694402"/>
              <a:ext cx="1487046" cy="487937"/>
            </a:xfrm>
            <a:prstGeom prst="rect">
              <a:avLst/>
            </a:prstGeom>
          </p:spPr>
        </p:pic>
        <p:sp>
          <p:nvSpPr>
            <p:cNvPr id="10" name="TextBox 9">
              <a:extLst>
                <a:ext uri="{FF2B5EF4-FFF2-40B4-BE49-F238E27FC236}">
                  <a16:creationId xmlns:a16="http://schemas.microsoft.com/office/drawing/2014/main" id="{4DA53275-C7A4-44BF-8945-80C51413EA94}"/>
                </a:ext>
              </a:extLst>
            </p:cNvPr>
            <p:cNvSpPr txBox="1"/>
            <p:nvPr/>
          </p:nvSpPr>
          <p:spPr>
            <a:xfrm>
              <a:off x="1085681" y="3814274"/>
              <a:ext cx="1154711" cy="242742"/>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FOOD DESERTS</a:t>
              </a:r>
            </a:p>
          </p:txBody>
        </p:sp>
      </p:grpSp>
      <p:cxnSp>
        <p:nvCxnSpPr>
          <p:cNvPr id="11" name="Straight Connector 10">
            <a:extLst>
              <a:ext uri="{FF2B5EF4-FFF2-40B4-BE49-F238E27FC236}">
                <a16:creationId xmlns:a16="http://schemas.microsoft.com/office/drawing/2014/main" id="{F259083E-DDF9-442B-90D7-03945DD6E4B9}"/>
              </a:ext>
            </a:extLst>
          </p:cNvPr>
          <p:cNvCxnSpPr>
            <a:cxnSpLocks/>
          </p:cNvCxnSpPr>
          <p:nvPr/>
        </p:nvCxnSpPr>
        <p:spPr>
          <a:xfrm>
            <a:off x="6618611" y="5504076"/>
            <a:ext cx="315285" cy="7166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A54D52-FD09-4C8B-B0B3-C004001F9C10}"/>
              </a:ext>
            </a:extLst>
          </p:cNvPr>
          <p:cNvCxnSpPr>
            <a:cxnSpLocks/>
          </p:cNvCxnSpPr>
          <p:nvPr/>
        </p:nvCxnSpPr>
        <p:spPr>
          <a:xfrm>
            <a:off x="8220708" y="3530962"/>
            <a:ext cx="101305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4577E1-C342-45EB-AF0C-B98C934A400A}"/>
              </a:ext>
            </a:extLst>
          </p:cNvPr>
          <p:cNvCxnSpPr>
            <a:cxnSpLocks/>
          </p:cNvCxnSpPr>
          <p:nvPr/>
        </p:nvCxnSpPr>
        <p:spPr>
          <a:xfrm flipV="1">
            <a:off x="7925407" y="3527511"/>
            <a:ext cx="306318" cy="17276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AAEB2-0B9C-4442-9460-B3E4265C9304}"/>
              </a:ext>
            </a:extLst>
          </p:cNvPr>
          <p:cNvCxnSpPr>
            <a:cxnSpLocks/>
          </p:cNvCxnSpPr>
          <p:nvPr/>
        </p:nvCxnSpPr>
        <p:spPr>
          <a:xfrm flipV="1">
            <a:off x="6646093" y="2007261"/>
            <a:ext cx="306318" cy="17276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DDA919-F208-4F7A-8C01-3E729289B7B4}"/>
              </a:ext>
            </a:extLst>
          </p:cNvPr>
          <p:cNvCxnSpPr>
            <a:cxnSpLocks/>
          </p:cNvCxnSpPr>
          <p:nvPr/>
        </p:nvCxnSpPr>
        <p:spPr>
          <a:xfrm>
            <a:off x="3518318" y="3743738"/>
            <a:ext cx="5093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Rounded Rectangle 57">
            <a:extLst>
              <a:ext uri="{FF2B5EF4-FFF2-40B4-BE49-F238E27FC236}">
                <a16:creationId xmlns:a16="http://schemas.microsoft.com/office/drawing/2014/main" id="{1F8EA0F5-6493-42F7-B76A-6EBDB76A8B77}"/>
              </a:ext>
            </a:extLst>
          </p:cNvPr>
          <p:cNvSpPr/>
          <p:nvPr/>
        </p:nvSpPr>
        <p:spPr>
          <a:xfrm>
            <a:off x="426335" y="2201229"/>
            <a:ext cx="3318378" cy="9477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C8220856-ECC0-4AD4-BADB-19C23D1E132C}"/>
              </a:ext>
            </a:extLst>
          </p:cNvPr>
          <p:cNvSpPr>
            <a:spLocks noGrp="1"/>
          </p:cNvSpPr>
          <p:nvPr>
            <p:ph idx="1"/>
          </p:nvPr>
        </p:nvSpPr>
        <p:spPr>
          <a:xfrm>
            <a:off x="512178" y="2309368"/>
            <a:ext cx="3208279" cy="755525"/>
          </a:xfrm>
        </p:spPr>
        <p:txBody>
          <a:bodyPr>
            <a:noAutofit/>
          </a:bodyPr>
          <a:lstStyle/>
          <a:p>
            <a:pPr marL="0" indent="0">
              <a:lnSpc>
                <a:spcPct val="100000"/>
              </a:lnSpc>
              <a:buClr>
                <a:schemeClr val="dk1"/>
              </a:buClr>
              <a:buSzPts val="2400"/>
              <a:buNone/>
            </a:pPr>
            <a:r>
              <a:rPr lang="en-US" sz="1400" b="1" dirty="0">
                <a:solidFill>
                  <a:schemeClr val="bg1"/>
                </a:solidFill>
                <a:latin typeface="+mn-lt"/>
                <a:cs typeface="Arial" panose="020B0604020202020204" pitchFamily="34" charset="0"/>
              </a:rPr>
              <a:t>PROCEDURE: </a:t>
            </a:r>
            <a:r>
              <a:rPr lang="en-US" sz="1400" dirty="0">
                <a:solidFill>
                  <a:schemeClr val="bg1"/>
                </a:solidFill>
                <a:latin typeface="+mn-lt"/>
                <a:cs typeface="Arial" panose="020B0604020202020204" pitchFamily="34" charset="0"/>
              </a:rPr>
              <a:t>Education about Child and Adult Food Program </a:t>
            </a:r>
            <a:r>
              <a:rPr lang="en-US" sz="1400" b="1" dirty="0">
                <a:solidFill>
                  <a:schemeClr val="bg1"/>
                </a:solidFill>
                <a:latin typeface="+mn-lt"/>
                <a:cs typeface="Arial" panose="020B0604020202020204" pitchFamily="34" charset="0"/>
              </a:rPr>
              <a:t>SNOMED 464201000124103</a:t>
            </a:r>
          </a:p>
        </p:txBody>
      </p:sp>
      <p:sp>
        <p:nvSpPr>
          <p:cNvPr id="18" name="Rounded Rectangle 58">
            <a:extLst>
              <a:ext uri="{FF2B5EF4-FFF2-40B4-BE49-F238E27FC236}">
                <a16:creationId xmlns:a16="http://schemas.microsoft.com/office/drawing/2014/main" id="{9E8817D5-0FB0-47A5-B53E-069B6D7BC57C}"/>
              </a:ext>
            </a:extLst>
          </p:cNvPr>
          <p:cNvSpPr/>
          <p:nvPr/>
        </p:nvSpPr>
        <p:spPr>
          <a:xfrm>
            <a:off x="426335" y="3346813"/>
            <a:ext cx="3318378" cy="7548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89D61101-CFD1-4B5B-991C-C1476188FC4B}"/>
              </a:ext>
            </a:extLst>
          </p:cNvPr>
          <p:cNvSpPr txBox="1">
            <a:spLocks/>
          </p:cNvSpPr>
          <p:nvPr/>
        </p:nvSpPr>
        <p:spPr>
          <a:xfrm>
            <a:off x="487922" y="3370868"/>
            <a:ext cx="3232535" cy="755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b="1" dirty="0">
                <a:solidFill>
                  <a:schemeClr val="bg1"/>
                </a:solidFill>
                <a:cs typeface="Arial" panose="020B0604020202020204" pitchFamily="34" charset="0"/>
              </a:rPr>
              <a:t>PROCEDURE: </a:t>
            </a:r>
            <a:r>
              <a:rPr lang="en-US" sz="1400" dirty="0">
                <a:solidFill>
                  <a:schemeClr val="bg1"/>
                </a:solidFill>
                <a:cs typeface="Arial" panose="020B0604020202020204" pitchFamily="34" charset="0"/>
              </a:rPr>
              <a:t>Provision of food voucher </a:t>
            </a:r>
            <a:r>
              <a:rPr lang="en-US" sz="1400" b="1" dirty="0">
                <a:solidFill>
                  <a:schemeClr val="bg1"/>
                </a:solidFill>
                <a:cs typeface="Arial" panose="020B0604020202020204" pitchFamily="34" charset="0"/>
              </a:rPr>
              <a:t>SNOMED 464411000124104</a:t>
            </a:r>
          </a:p>
        </p:txBody>
      </p:sp>
      <p:sp>
        <p:nvSpPr>
          <p:cNvPr id="20" name="Rounded Rectangle 61">
            <a:extLst>
              <a:ext uri="{FF2B5EF4-FFF2-40B4-BE49-F238E27FC236}">
                <a16:creationId xmlns:a16="http://schemas.microsoft.com/office/drawing/2014/main" id="{AE18AF7E-60BC-4F3C-B262-00C53ABD0EA7}"/>
              </a:ext>
            </a:extLst>
          </p:cNvPr>
          <p:cNvSpPr/>
          <p:nvPr/>
        </p:nvSpPr>
        <p:spPr>
          <a:xfrm>
            <a:off x="426335" y="4295132"/>
            <a:ext cx="3318378" cy="9477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E3CB9758-D553-42A3-9AB8-22A8B295238E}"/>
              </a:ext>
            </a:extLst>
          </p:cNvPr>
          <p:cNvSpPr txBox="1">
            <a:spLocks/>
          </p:cNvSpPr>
          <p:nvPr/>
        </p:nvSpPr>
        <p:spPr>
          <a:xfrm>
            <a:off x="512178" y="4403271"/>
            <a:ext cx="3208279" cy="755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b="1" dirty="0">
                <a:solidFill>
                  <a:schemeClr val="bg1"/>
                </a:solidFill>
                <a:cs typeface="Arial" panose="020B0604020202020204" pitchFamily="34" charset="0"/>
              </a:rPr>
              <a:t>REFERRAL: </a:t>
            </a:r>
            <a:r>
              <a:rPr lang="en-US" sz="1400" dirty="0">
                <a:solidFill>
                  <a:schemeClr val="bg1"/>
                </a:solidFill>
                <a:cs typeface="Arial" panose="020B0604020202020204" pitchFamily="34" charset="0"/>
              </a:rPr>
              <a:t>Referral to Community Health Worker </a:t>
            </a:r>
            <a:r>
              <a:rPr lang="en-US" sz="1400" b="1" dirty="0">
                <a:solidFill>
                  <a:schemeClr val="bg1"/>
                </a:solidFill>
                <a:cs typeface="Arial" panose="020B0604020202020204" pitchFamily="34" charset="0"/>
              </a:rPr>
              <a:t>SNOMED 464131000124100</a:t>
            </a:r>
          </a:p>
        </p:txBody>
      </p:sp>
      <p:sp>
        <p:nvSpPr>
          <p:cNvPr id="22" name="Rounded Rectangle 63">
            <a:extLst>
              <a:ext uri="{FF2B5EF4-FFF2-40B4-BE49-F238E27FC236}">
                <a16:creationId xmlns:a16="http://schemas.microsoft.com/office/drawing/2014/main" id="{50E393E0-5721-4686-8FAC-B7E2CEC5E606}"/>
              </a:ext>
            </a:extLst>
          </p:cNvPr>
          <p:cNvSpPr/>
          <p:nvPr/>
        </p:nvSpPr>
        <p:spPr>
          <a:xfrm>
            <a:off x="7946946" y="1338350"/>
            <a:ext cx="3772723" cy="1704534"/>
          </a:xfrm>
          <a:prstGeom prst="roundRect">
            <a:avLst>
              <a:gd name="adj" fmla="val 919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290AC15-84CB-47C2-B8F9-F128BFCD2A94}"/>
              </a:ext>
            </a:extLst>
          </p:cNvPr>
          <p:cNvSpPr txBox="1">
            <a:spLocks/>
          </p:cNvSpPr>
          <p:nvPr/>
        </p:nvSpPr>
        <p:spPr>
          <a:xfrm>
            <a:off x="8039363" y="1424180"/>
            <a:ext cx="3609418" cy="1596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dirty="0">
                <a:solidFill>
                  <a:schemeClr val="bg1"/>
                </a:solidFill>
                <a:cs typeface="Arial" panose="020B0604020202020204" pitchFamily="34" charset="0"/>
              </a:rPr>
              <a:t>Q. Within the past 12 months we worried whether our food would run out before we got money to buy more. </a:t>
            </a:r>
            <a:r>
              <a:rPr lang="en-US" sz="1400" b="1" dirty="0">
                <a:solidFill>
                  <a:schemeClr val="bg1"/>
                </a:solidFill>
                <a:cs typeface="Arial" panose="020B0604020202020204" pitchFamily="34" charset="0"/>
              </a:rPr>
              <a:t>LOINC 88122-7</a:t>
            </a:r>
          </a:p>
          <a:p>
            <a:pPr marL="0" indent="0">
              <a:lnSpc>
                <a:spcPct val="100000"/>
              </a:lnSpc>
              <a:spcBef>
                <a:spcPts val="400"/>
              </a:spcBef>
              <a:buClr>
                <a:schemeClr val="dk1"/>
              </a:buClr>
              <a:buSzPts val="2400"/>
              <a:buNone/>
            </a:pPr>
            <a:r>
              <a:rPr lang="en-US" sz="1400" dirty="0">
                <a:solidFill>
                  <a:schemeClr val="bg1"/>
                </a:solidFill>
                <a:cs typeface="Arial" panose="020B0604020202020204" pitchFamily="34" charset="0"/>
              </a:rPr>
              <a:t>A. Often true, Sometimes true, Never true, don’t know/refused.</a:t>
            </a:r>
            <a:r>
              <a:rPr lang="en-US" sz="1400" b="1" dirty="0">
                <a:solidFill>
                  <a:schemeClr val="bg1"/>
                </a:solidFill>
                <a:cs typeface="Arial" panose="020B0604020202020204" pitchFamily="34" charset="0"/>
              </a:rPr>
              <a:t> LOINC LL4730-9  </a:t>
            </a:r>
          </a:p>
        </p:txBody>
      </p:sp>
      <p:sp>
        <p:nvSpPr>
          <p:cNvPr id="24" name="Rounded Rectangle 65">
            <a:extLst>
              <a:ext uri="{FF2B5EF4-FFF2-40B4-BE49-F238E27FC236}">
                <a16:creationId xmlns:a16="http://schemas.microsoft.com/office/drawing/2014/main" id="{22C9FD92-B2FF-47EC-943B-21C93103F760}"/>
              </a:ext>
            </a:extLst>
          </p:cNvPr>
          <p:cNvSpPr/>
          <p:nvPr/>
        </p:nvSpPr>
        <p:spPr>
          <a:xfrm>
            <a:off x="8371178" y="3140063"/>
            <a:ext cx="3348491" cy="7548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43F0319E-D1A0-4636-814B-928EA2DB9D38}"/>
              </a:ext>
            </a:extLst>
          </p:cNvPr>
          <p:cNvSpPr txBox="1">
            <a:spLocks/>
          </p:cNvSpPr>
          <p:nvPr/>
        </p:nvSpPr>
        <p:spPr>
          <a:xfrm>
            <a:off x="8487134" y="3248202"/>
            <a:ext cx="3232535" cy="755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b="1" dirty="0">
                <a:solidFill>
                  <a:schemeClr val="bg1"/>
                </a:solidFill>
                <a:cs typeface="Arial" panose="020B0604020202020204" pitchFamily="34" charset="0"/>
              </a:rPr>
              <a:t>Food Insecurity Observation:</a:t>
            </a:r>
            <a:br>
              <a:rPr lang="en-US" sz="1400" b="1" dirty="0">
                <a:solidFill>
                  <a:schemeClr val="bg1"/>
                </a:solidFill>
                <a:cs typeface="Arial" panose="020B0604020202020204" pitchFamily="34" charset="0"/>
              </a:rPr>
            </a:br>
            <a:r>
              <a:rPr lang="en-US" sz="1400" dirty="0">
                <a:solidFill>
                  <a:schemeClr val="bg1"/>
                </a:solidFill>
                <a:cs typeface="Arial" panose="020B0604020202020204" pitchFamily="34" charset="0"/>
              </a:rPr>
              <a:t>Food Insecurity </a:t>
            </a:r>
            <a:r>
              <a:rPr lang="en-US" sz="1400" b="1" dirty="0">
                <a:solidFill>
                  <a:schemeClr val="bg1"/>
                </a:solidFill>
                <a:cs typeface="Arial" panose="020B0604020202020204" pitchFamily="34" charset="0"/>
              </a:rPr>
              <a:t>SNOMED 733423003</a:t>
            </a:r>
          </a:p>
        </p:txBody>
      </p:sp>
      <p:sp>
        <p:nvSpPr>
          <p:cNvPr id="26" name="Rounded Rectangle 67">
            <a:extLst>
              <a:ext uri="{FF2B5EF4-FFF2-40B4-BE49-F238E27FC236}">
                <a16:creationId xmlns:a16="http://schemas.microsoft.com/office/drawing/2014/main" id="{AAE98DC7-585F-4F2C-96D6-1350A811C9F3}"/>
              </a:ext>
            </a:extLst>
          </p:cNvPr>
          <p:cNvSpPr/>
          <p:nvPr/>
        </p:nvSpPr>
        <p:spPr>
          <a:xfrm>
            <a:off x="7969084" y="5138977"/>
            <a:ext cx="3772723" cy="9477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710FB229-D0A2-40C6-B64B-8ABB1EBB0626}"/>
              </a:ext>
            </a:extLst>
          </p:cNvPr>
          <p:cNvSpPr txBox="1">
            <a:spLocks/>
          </p:cNvSpPr>
          <p:nvPr/>
        </p:nvSpPr>
        <p:spPr>
          <a:xfrm>
            <a:off x="8078566" y="5172266"/>
            <a:ext cx="3353021" cy="755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b="1" dirty="0">
                <a:solidFill>
                  <a:schemeClr val="bg1"/>
                </a:solidFill>
                <a:cs typeface="Arial" panose="020B0604020202020204" pitchFamily="34" charset="0"/>
              </a:rPr>
              <a:t>Food Security, </a:t>
            </a:r>
            <a:r>
              <a:rPr lang="en-US" sz="1400" dirty="0">
                <a:solidFill>
                  <a:schemeClr val="bg1"/>
                </a:solidFill>
                <a:cs typeface="Arial" panose="020B0604020202020204" pitchFamily="34" charset="0"/>
              </a:rPr>
              <a:t>Has adequate number of meals and snacks daily, Has adequate quality meals and snacks*</a:t>
            </a:r>
          </a:p>
        </p:txBody>
      </p:sp>
      <p:sp>
        <p:nvSpPr>
          <p:cNvPr id="28" name="Rounded Rectangle 69">
            <a:extLst>
              <a:ext uri="{FF2B5EF4-FFF2-40B4-BE49-F238E27FC236}">
                <a16:creationId xmlns:a16="http://schemas.microsoft.com/office/drawing/2014/main" id="{5FF84665-A163-41DD-915C-03114EA819B3}"/>
              </a:ext>
            </a:extLst>
          </p:cNvPr>
          <p:cNvSpPr/>
          <p:nvPr/>
        </p:nvSpPr>
        <p:spPr>
          <a:xfrm>
            <a:off x="8371178" y="4078679"/>
            <a:ext cx="3348491" cy="7548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9FDEB222-463C-404C-9175-C54CDE68CD27}"/>
              </a:ext>
            </a:extLst>
          </p:cNvPr>
          <p:cNvSpPr txBox="1">
            <a:spLocks/>
          </p:cNvSpPr>
          <p:nvPr/>
        </p:nvSpPr>
        <p:spPr>
          <a:xfrm>
            <a:off x="8487135" y="4187452"/>
            <a:ext cx="3229264" cy="614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dirty="0">
                <a:solidFill>
                  <a:schemeClr val="bg1"/>
                </a:solidFill>
                <a:cs typeface="Arial" panose="020B0604020202020204" pitchFamily="34" charset="0"/>
              </a:rPr>
              <a:t>Food Insecurity Diagnoses</a:t>
            </a:r>
            <a:br>
              <a:rPr lang="en-US" sz="1400" dirty="0">
                <a:solidFill>
                  <a:schemeClr val="bg1"/>
                </a:solidFill>
                <a:cs typeface="Arial" panose="020B0604020202020204" pitchFamily="34" charset="0"/>
              </a:rPr>
            </a:br>
            <a:r>
              <a:rPr lang="en-US" sz="1400" dirty="0">
                <a:solidFill>
                  <a:schemeClr val="bg1"/>
                </a:solidFill>
                <a:cs typeface="Arial" panose="020B0604020202020204" pitchFamily="34" charset="0"/>
              </a:rPr>
              <a:t>ICD-10-CM: Food Insecurity </a:t>
            </a:r>
            <a:r>
              <a:rPr lang="en-US" sz="1400" b="1" dirty="0">
                <a:solidFill>
                  <a:schemeClr val="bg1"/>
                </a:solidFill>
                <a:cs typeface="Arial" panose="020B0604020202020204" pitchFamily="34" charset="0"/>
              </a:rPr>
              <a:t>Z59.42 *</a:t>
            </a:r>
          </a:p>
        </p:txBody>
      </p:sp>
      <p:sp>
        <p:nvSpPr>
          <p:cNvPr id="30" name="Content Placeholder 2">
            <a:extLst>
              <a:ext uri="{FF2B5EF4-FFF2-40B4-BE49-F238E27FC236}">
                <a16:creationId xmlns:a16="http://schemas.microsoft.com/office/drawing/2014/main" id="{2986D6C9-5466-4B9D-B38E-D02847A5D78B}"/>
              </a:ext>
            </a:extLst>
          </p:cNvPr>
          <p:cNvSpPr txBox="1">
            <a:spLocks/>
          </p:cNvSpPr>
          <p:nvPr/>
        </p:nvSpPr>
        <p:spPr>
          <a:xfrm>
            <a:off x="426335" y="5752311"/>
            <a:ext cx="2353207" cy="312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400"/>
              <a:buNone/>
            </a:pPr>
            <a:r>
              <a:rPr lang="en-US" sz="1400" dirty="0">
                <a:solidFill>
                  <a:schemeClr val="accent6"/>
                </a:solidFill>
                <a:cs typeface="Arial" panose="020B0604020202020204" pitchFamily="34" charset="0"/>
              </a:rPr>
              <a:t>*Proposed. Not final.</a:t>
            </a:r>
          </a:p>
        </p:txBody>
      </p:sp>
      <p:sp>
        <p:nvSpPr>
          <p:cNvPr id="31" name="Arc 30">
            <a:extLst>
              <a:ext uri="{FF2B5EF4-FFF2-40B4-BE49-F238E27FC236}">
                <a16:creationId xmlns:a16="http://schemas.microsoft.com/office/drawing/2014/main" id="{134E70F5-0352-4A3F-A4FA-78E1FEF936D5}"/>
              </a:ext>
            </a:extLst>
          </p:cNvPr>
          <p:cNvSpPr/>
          <p:nvPr/>
        </p:nvSpPr>
        <p:spPr>
          <a:xfrm rot="3281046" flipH="1">
            <a:off x="4553922" y="2154106"/>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4B0DC6FD-382E-4A02-856E-C4B25AAF06B8}"/>
              </a:ext>
            </a:extLst>
          </p:cNvPr>
          <p:cNvSpPr/>
          <p:nvPr/>
        </p:nvSpPr>
        <p:spPr>
          <a:xfrm rot="8679312" flipH="1">
            <a:off x="4591613" y="2174155"/>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804435A7-124D-48E4-BD93-B6E09BECB7BF}"/>
              </a:ext>
            </a:extLst>
          </p:cNvPr>
          <p:cNvSpPr/>
          <p:nvPr/>
        </p:nvSpPr>
        <p:spPr>
          <a:xfrm rot="14069850" flipH="1">
            <a:off x="4554102" y="2206272"/>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3732D14A-64C8-4116-8540-10DF700375E3}"/>
              </a:ext>
            </a:extLst>
          </p:cNvPr>
          <p:cNvSpPr/>
          <p:nvPr/>
        </p:nvSpPr>
        <p:spPr>
          <a:xfrm rot="19437833" flipH="1">
            <a:off x="4518455" y="2181979"/>
            <a:ext cx="3109644" cy="3109644"/>
          </a:xfrm>
          <a:prstGeom prst="arc">
            <a:avLst/>
          </a:prstGeom>
          <a:ln w="508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Oval 34">
            <a:extLst>
              <a:ext uri="{FF2B5EF4-FFF2-40B4-BE49-F238E27FC236}">
                <a16:creationId xmlns:a16="http://schemas.microsoft.com/office/drawing/2014/main" id="{97303245-4E16-410F-B437-5707B327D6EB}"/>
              </a:ext>
            </a:extLst>
          </p:cNvPr>
          <p:cNvSpPr/>
          <p:nvPr/>
        </p:nvSpPr>
        <p:spPr>
          <a:xfrm>
            <a:off x="3926291" y="3129086"/>
            <a:ext cx="1249158" cy="1249158"/>
          </a:xfrm>
          <a:prstGeom prst="ellipse">
            <a:avLst/>
          </a:prstGeom>
          <a:solidFill>
            <a:schemeClr val="bg1"/>
          </a:solidFill>
          <a:ln w="31750">
            <a:solidFill>
              <a:srgbClr val="326F91"/>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text, screenshot, monitor, computer&#10;&#10;Description automatically generated">
            <a:extLst>
              <a:ext uri="{FF2B5EF4-FFF2-40B4-BE49-F238E27FC236}">
                <a16:creationId xmlns:a16="http://schemas.microsoft.com/office/drawing/2014/main" id="{9926F0E4-EB6D-46D9-BEB1-69A72ACA39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6959" b="-14714"/>
          <a:stretch/>
        </p:blipFill>
        <p:spPr>
          <a:xfrm>
            <a:off x="3977692" y="3579273"/>
            <a:ext cx="1145633" cy="208968"/>
          </a:xfrm>
          <a:prstGeom prst="rect">
            <a:avLst/>
          </a:prstGeom>
        </p:spPr>
      </p:pic>
      <p:sp>
        <p:nvSpPr>
          <p:cNvPr id="37" name="Rectangle 36">
            <a:extLst>
              <a:ext uri="{FF2B5EF4-FFF2-40B4-BE49-F238E27FC236}">
                <a16:creationId xmlns:a16="http://schemas.microsoft.com/office/drawing/2014/main" id="{54DA0B71-82CA-41D3-B4A8-EBD3FBA15E18}"/>
              </a:ext>
            </a:extLst>
          </p:cNvPr>
          <p:cNvSpPr/>
          <p:nvPr/>
        </p:nvSpPr>
        <p:spPr>
          <a:xfrm>
            <a:off x="3924918" y="3786474"/>
            <a:ext cx="1231330" cy="240066"/>
          </a:xfrm>
          <a:prstGeom prst="rect">
            <a:avLst/>
          </a:prstGeom>
        </p:spPr>
        <p:txBody>
          <a:bodyPr wrap="square">
            <a:spAutoFit/>
          </a:bodyPr>
          <a:lstStyle/>
          <a:p>
            <a:pPr algn="ctr">
              <a:lnSpc>
                <a:spcPct val="80000"/>
              </a:lnSpc>
            </a:pPr>
            <a:r>
              <a:rPr lang="en-US" sz="1200" dirty="0">
                <a:solidFill>
                  <a:srgbClr val="326F91"/>
                </a:solidFill>
                <a:cs typeface="Arial" panose="020B0604020202020204" pitchFamily="34" charset="0"/>
              </a:rPr>
              <a:t>Interventions</a:t>
            </a:r>
            <a:endParaRPr lang="en-US" sz="1200" dirty="0">
              <a:solidFill>
                <a:srgbClr val="326F91"/>
              </a:solidFill>
            </a:endParaRPr>
          </a:p>
        </p:txBody>
      </p:sp>
      <p:sp>
        <p:nvSpPr>
          <p:cNvPr id="38" name="Oval 37">
            <a:extLst>
              <a:ext uri="{FF2B5EF4-FFF2-40B4-BE49-F238E27FC236}">
                <a16:creationId xmlns:a16="http://schemas.microsoft.com/office/drawing/2014/main" id="{B569230A-CCC5-4A41-87ED-A5886F7A726A}"/>
              </a:ext>
            </a:extLst>
          </p:cNvPr>
          <p:cNvSpPr/>
          <p:nvPr/>
        </p:nvSpPr>
        <p:spPr>
          <a:xfrm>
            <a:off x="5448698" y="1663449"/>
            <a:ext cx="1249158" cy="1249158"/>
          </a:xfrm>
          <a:prstGeom prst="ellipse">
            <a:avLst/>
          </a:prstGeom>
          <a:solidFill>
            <a:schemeClr val="bg1"/>
          </a:solidFill>
          <a:ln w="31750">
            <a:solidFill>
              <a:schemeClr val="accent4"/>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8C2069DC-A369-4197-AE71-4F2EE650FE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7435" b="28820"/>
          <a:stretch/>
        </p:blipFill>
        <p:spPr>
          <a:xfrm>
            <a:off x="5666042" y="1935544"/>
            <a:ext cx="845408" cy="233047"/>
          </a:xfrm>
          <a:prstGeom prst="rect">
            <a:avLst/>
          </a:prstGeom>
        </p:spPr>
      </p:pic>
      <p:sp>
        <p:nvSpPr>
          <p:cNvPr id="40" name="Rectangle 39">
            <a:extLst>
              <a:ext uri="{FF2B5EF4-FFF2-40B4-BE49-F238E27FC236}">
                <a16:creationId xmlns:a16="http://schemas.microsoft.com/office/drawing/2014/main" id="{9167E922-3C67-4FFA-82CE-262B19979828}"/>
              </a:ext>
            </a:extLst>
          </p:cNvPr>
          <p:cNvSpPr/>
          <p:nvPr/>
        </p:nvSpPr>
        <p:spPr>
          <a:xfrm>
            <a:off x="5466526" y="2191039"/>
            <a:ext cx="1231330" cy="439864"/>
          </a:xfrm>
          <a:prstGeom prst="rect">
            <a:avLst/>
          </a:prstGeom>
        </p:spPr>
        <p:txBody>
          <a:bodyPr wrap="square">
            <a:spAutoFit/>
          </a:bodyPr>
          <a:lstStyle/>
          <a:p>
            <a:pPr algn="ctr">
              <a:lnSpc>
                <a:spcPct val="80000"/>
              </a:lnSpc>
            </a:pPr>
            <a:r>
              <a:rPr lang="en-US" sz="1400" dirty="0">
                <a:solidFill>
                  <a:schemeClr val="accent4"/>
                </a:solidFill>
                <a:cs typeface="Arial" panose="020B0604020202020204" pitchFamily="34" charset="0"/>
              </a:rPr>
              <a:t>Screening/</a:t>
            </a:r>
            <a:br>
              <a:rPr lang="en-US" sz="1400" dirty="0">
                <a:solidFill>
                  <a:schemeClr val="accent4"/>
                </a:solidFill>
                <a:cs typeface="Arial" panose="020B0604020202020204" pitchFamily="34" charset="0"/>
              </a:rPr>
            </a:br>
            <a:r>
              <a:rPr lang="en-US" sz="1400" dirty="0">
                <a:solidFill>
                  <a:schemeClr val="accent4"/>
                </a:solidFill>
                <a:cs typeface="Arial" panose="020B0604020202020204" pitchFamily="34" charset="0"/>
              </a:rPr>
              <a:t>Assessment</a:t>
            </a:r>
            <a:endParaRPr lang="en-US" sz="1400" dirty="0">
              <a:solidFill>
                <a:schemeClr val="accent4"/>
              </a:solidFill>
            </a:endParaRPr>
          </a:p>
        </p:txBody>
      </p:sp>
      <p:sp>
        <p:nvSpPr>
          <p:cNvPr id="41" name="Oval 40">
            <a:extLst>
              <a:ext uri="{FF2B5EF4-FFF2-40B4-BE49-F238E27FC236}">
                <a16:creationId xmlns:a16="http://schemas.microsoft.com/office/drawing/2014/main" id="{3D73D084-8838-427A-B962-E7389258B1C0}"/>
              </a:ext>
            </a:extLst>
          </p:cNvPr>
          <p:cNvSpPr/>
          <p:nvPr/>
        </p:nvSpPr>
        <p:spPr>
          <a:xfrm>
            <a:off x="5448698" y="4638003"/>
            <a:ext cx="1249158" cy="1249158"/>
          </a:xfrm>
          <a:prstGeom prst="ellipse">
            <a:avLst/>
          </a:prstGeom>
          <a:solidFill>
            <a:schemeClr val="bg1"/>
          </a:solidFill>
          <a:ln w="31750">
            <a:solidFill>
              <a:schemeClr val="accent3"/>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24AEAA5-4E95-461A-8D94-C0DECC7F9C46}"/>
              </a:ext>
            </a:extLst>
          </p:cNvPr>
          <p:cNvSpPr/>
          <p:nvPr/>
        </p:nvSpPr>
        <p:spPr>
          <a:xfrm>
            <a:off x="6933896" y="3129086"/>
            <a:ext cx="1249158" cy="1249158"/>
          </a:xfrm>
          <a:prstGeom prst="ellipse">
            <a:avLst/>
          </a:prstGeom>
          <a:solidFill>
            <a:schemeClr val="bg1"/>
          </a:solidFill>
          <a:ln w="31750">
            <a:solidFill>
              <a:schemeClr val="accent2"/>
            </a:solidFill>
          </a:ln>
          <a:effectLst>
            <a:outerShdw blurRad="140989" sx="106882" sy="106882" algn="ctr" rotWithShape="0">
              <a:prstClr val="black">
                <a:alpha val="127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522D92-B39E-4ED1-A433-45910D1EE1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481"/>
          <a:stretch/>
        </p:blipFill>
        <p:spPr>
          <a:xfrm>
            <a:off x="7031920" y="3461622"/>
            <a:ext cx="1050277" cy="309918"/>
          </a:xfrm>
          <a:prstGeom prst="rect">
            <a:avLst/>
          </a:prstGeom>
        </p:spPr>
      </p:pic>
      <p:sp>
        <p:nvSpPr>
          <p:cNvPr id="44" name="Rectangle 43">
            <a:extLst>
              <a:ext uri="{FF2B5EF4-FFF2-40B4-BE49-F238E27FC236}">
                <a16:creationId xmlns:a16="http://schemas.microsoft.com/office/drawing/2014/main" id="{5C4AA1EB-EB39-4607-8F85-832F62693F28}"/>
              </a:ext>
            </a:extLst>
          </p:cNvPr>
          <p:cNvSpPr/>
          <p:nvPr/>
        </p:nvSpPr>
        <p:spPr>
          <a:xfrm>
            <a:off x="6952411" y="3786474"/>
            <a:ext cx="1231330" cy="267509"/>
          </a:xfrm>
          <a:prstGeom prst="rect">
            <a:avLst/>
          </a:prstGeom>
        </p:spPr>
        <p:txBody>
          <a:bodyPr wrap="square">
            <a:spAutoFit/>
          </a:bodyPr>
          <a:lstStyle/>
          <a:p>
            <a:pPr algn="ctr">
              <a:lnSpc>
                <a:spcPct val="80000"/>
              </a:lnSpc>
            </a:pPr>
            <a:r>
              <a:rPr lang="en-US" sz="1400" dirty="0">
                <a:solidFill>
                  <a:schemeClr val="accent2"/>
                </a:solidFill>
                <a:cs typeface="Arial" panose="020B0604020202020204" pitchFamily="34" charset="0"/>
              </a:rPr>
              <a:t>Diagnosis</a:t>
            </a:r>
            <a:endParaRPr lang="en-US" sz="1400" dirty="0">
              <a:solidFill>
                <a:schemeClr val="accent2"/>
              </a:solidFill>
            </a:endParaRPr>
          </a:p>
        </p:txBody>
      </p:sp>
      <p:sp>
        <p:nvSpPr>
          <p:cNvPr id="45" name="Rectangle 44">
            <a:extLst>
              <a:ext uri="{FF2B5EF4-FFF2-40B4-BE49-F238E27FC236}">
                <a16:creationId xmlns:a16="http://schemas.microsoft.com/office/drawing/2014/main" id="{F49B2A1A-FA4F-44C6-B2B6-4EB3EFEFE481}"/>
              </a:ext>
            </a:extLst>
          </p:cNvPr>
          <p:cNvSpPr/>
          <p:nvPr/>
        </p:nvSpPr>
        <p:spPr>
          <a:xfrm>
            <a:off x="5472459" y="5361734"/>
            <a:ext cx="1173634" cy="437043"/>
          </a:xfrm>
          <a:prstGeom prst="rect">
            <a:avLst/>
          </a:prstGeom>
        </p:spPr>
        <p:txBody>
          <a:bodyPr wrap="square">
            <a:spAutoFit/>
          </a:bodyPr>
          <a:lstStyle/>
          <a:p>
            <a:pPr algn="ctr">
              <a:lnSpc>
                <a:spcPct val="80000"/>
              </a:lnSpc>
            </a:pPr>
            <a:r>
              <a:rPr lang="en-US" sz="1400" dirty="0">
                <a:solidFill>
                  <a:schemeClr val="accent3"/>
                </a:solidFill>
                <a:cs typeface="Arial" panose="020B0604020202020204" pitchFamily="34" charset="0"/>
              </a:rPr>
              <a:t>Goals Setting</a:t>
            </a:r>
            <a:endParaRPr lang="en-US" sz="1400" dirty="0">
              <a:solidFill>
                <a:schemeClr val="accent3"/>
              </a:solidFill>
            </a:endParaRPr>
          </a:p>
        </p:txBody>
      </p:sp>
      <p:pic>
        <p:nvPicPr>
          <p:cNvPr id="46" name="Picture 45" descr="A picture containing text, screenshot, monitor, computer&#10;&#10;Description automatically generated">
            <a:extLst>
              <a:ext uri="{FF2B5EF4-FFF2-40B4-BE49-F238E27FC236}">
                <a16:creationId xmlns:a16="http://schemas.microsoft.com/office/drawing/2014/main" id="{88170044-57D4-4A3C-8831-79BA4152E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6959" b="-14714"/>
          <a:stretch/>
        </p:blipFill>
        <p:spPr>
          <a:xfrm>
            <a:off x="5500460" y="5154656"/>
            <a:ext cx="1145633" cy="208968"/>
          </a:xfrm>
          <a:prstGeom prst="rect">
            <a:avLst/>
          </a:prstGeom>
        </p:spPr>
      </p:pic>
      <p:pic>
        <p:nvPicPr>
          <p:cNvPr id="47" name="Picture 46">
            <a:extLst>
              <a:ext uri="{FF2B5EF4-FFF2-40B4-BE49-F238E27FC236}">
                <a16:creationId xmlns:a16="http://schemas.microsoft.com/office/drawing/2014/main" id="{62B1BDAE-F37D-4790-8DCC-A4983A5C135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7435" b="28820"/>
          <a:stretch/>
        </p:blipFill>
        <p:spPr>
          <a:xfrm>
            <a:off x="5666042" y="4866031"/>
            <a:ext cx="845408" cy="233047"/>
          </a:xfrm>
          <a:prstGeom prst="rect">
            <a:avLst/>
          </a:prstGeom>
        </p:spPr>
      </p:pic>
      <p:cxnSp>
        <p:nvCxnSpPr>
          <p:cNvPr id="48" name="Straight Connector 47">
            <a:extLst>
              <a:ext uri="{FF2B5EF4-FFF2-40B4-BE49-F238E27FC236}">
                <a16:creationId xmlns:a16="http://schemas.microsoft.com/office/drawing/2014/main" id="{F770F797-FBDB-4D9A-BD39-2BC0179E89C8}"/>
              </a:ext>
            </a:extLst>
          </p:cNvPr>
          <p:cNvCxnSpPr>
            <a:cxnSpLocks/>
          </p:cNvCxnSpPr>
          <p:nvPr/>
        </p:nvCxnSpPr>
        <p:spPr>
          <a:xfrm>
            <a:off x="3518318" y="2675102"/>
            <a:ext cx="50936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3E6028E-C1F5-4E7B-B654-64D9477D98AA}"/>
              </a:ext>
            </a:extLst>
          </p:cNvPr>
          <p:cNvCxnSpPr>
            <a:cxnSpLocks/>
          </p:cNvCxnSpPr>
          <p:nvPr/>
        </p:nvCxnSpPr>
        <p:spPr>
          <a:xfrm>
            <a:off x="4014077" y="2675102"/>
            <a:ext cx="269651" cy="5011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57CB2E4-CC09-4884-9658-9DD4A5533E18}"/>
              </a:ext>
            </a:extLst>
          </p:cNvPr>
          <p:cNvCxnSpPr>
            <a:cxnSpLocks/>
          </p:cNvCxnSpPr>
          <p:nvPr/>
        </p:nvCxnSpPr>
        <p:spPr>
          <a:xfrm>
            <a:off x="3518318" y="4801358"/>
            <a:ext cx="50936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210102A-7A08-4760-B4F4-B39347A2B88C}"/>
              </a:ext>
            </a:extLst>
          </p:cNvPr>
          <p:cNvCxnSpPr>
            <a:cxnSpLocks/>
          </p:cNvCxnSpPr>
          <p:nvPr/>
        </p:nvCxnSpPr>
        <p:spPr>
          <a:xfrm flipV="1">
            <a:off x="4014077" y="4304749"/>
            <a:ext cx="269651" cy="5011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D55306F-7677-474F-BCBE-341D8CD48D7E}"/>
              </a:ext>
            </a:extLst>
          </p:cNvPr>
          <p:cNvCxnSpPr>
            <a:cxnSpLocks/>
          </p:cNvCxnSpPr>
          <p:nvPr/>
        </p:nvCxnSpPr>
        <p:spPr>
          <a:xfrm>
            <a:off x="6933896" y="2007261"/>
            <a:ext cx="101305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BD3C96-60EC-4376-AF6A-F49A28739CB7}"/>
              </a:ext>
            </a:extLst>
          </p:cNvPr>
          <p:cNvCxnSpPr>
            <a:cxnSpLocks/>
          </p:cNvCxnSpPr>
          <p:nvPr/>
        </p:nvCxnSpPr>
        <p:spPr>
          <a:xfrm>
            <a:off x="8220708" y="4445362"/>
            <a:ext cx="101305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81A0E8-275A-4847-8330-4C7A9FB8B560}"/>
              </a:ext>
            </a:extLst>
          </p:cNvPr>
          <p:cNvCxnSpPr>
            <a:cxnSpLocks/>
          </p:cNvCxnSpPr>
          <p:nvPr/>
        </p:nvCxnSpPr>
        <p:spPr>
          <a:xfrm>
            <a:off x="7989102" y="4206326"/>
            <a:ext cx="238157" cy="23793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86D2B35-415D-4032-9A00-0BA1D1F51D7B}"/>
              </a:ext>
            </a:extLst>
          </p:cNvPr>
          <p:cNvCxnSpPr>
            <a:cxnSpLocks/>
          </p:cNvCxnSpPr>
          <p:nvPr/>
        </p:nvCxnSpPr>
        <p:spPr>
          <a:xfrm>
            <a:off x="6933896" y="5575739"/>
            <a:ext cx="101305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8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2E20B529-4F14-D14E-B5FA-4BF3A2FD6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6431894" y="2202156"/>
            <a:ext cx="2614625" cy="2615824"/>
          </a:xfrm>
          <a:prstGeom prst="ellipse">
            <a:avLst/>
          </a:prstGeom>
          <a:noFill/>
          <a:ln>
            <a:noFill/>
          </a:ln>
        </p:spPr>
      </p:pic>
      <p:pic>
        <p:nvPicPr>
          <p:cNvPr id="16" name="Picture Placeholder 6">
            <a:extLst>
              <a:ext uri="{FF2B5EF4-FFF2-40B4-BE49-F238E27FC236}">
                <a16:creationId xmlns:a16="http://schemas.microsoft.com/office/drawing/2014/main" id="{0F46950C-63F4-ED42-815F-C8163A797A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2171940" y="2268910"/>
            <a:ext cx="2614625" cy="2615824"/>
          </a:xfrm>
          <a:prstGeom prst="ellipse">
            <a:avLst/>
          </a:prstGeom>
          <a:noFill/>
          <a:ln>
            <a:noFill/>
          </a:ln>
        </p:spPr>
      </p:pic>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6631" b="16631"/>
          <a:stretch/>
        </p:blipFill>
        <p:spPr>
          <a:xfrm>
            <a:off x="6926627" y="2197601"/>
            <a:ext cx="2638425" cy="2638425"/>
          </a:xfrm>
        </p:spPr>
      </p:pic>
      <p:pic>
        <p:nvPicPr>
          <p:cNvPr id="7"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2666671" y="2210186"/>
            <a:ext cx="2638425" cy="2638425"/>
          </a:xfrm>
        </p:spPr>
      </p:pic>
      <p:sp>
        <p:nvSpPr>
          <p:cNvPr id="11" name="TextBox 10"/>
          <p:cNvSpPr txBox="1"/>
          <p:nvPr/>
        </p:nvSpPr>
        <p:spPr>
          <a:xfrm>
            <a:off x="7113866" y="5296410"/>
            <a:ext cx="2740018" cy="725263"/>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Consulting Executive, </a:t>
            </a:r>
            <a:r>
              <a:rPr kumimoji="0" lang="en-US" b="0" i="1" u="none" strike="noStrike" kern="1200" cap="none" spc="0" normalizeH="0" baseline="0" noProof="0" dirty="0" err="1">
                <a:ln>
                  <a:noFill/>
                </a:ln>
                <a:solidFill>
                  <a:srgbClr val="333333"/>
                </a:solidFill>
                <a:effectLst/>
                <a:uLnTx/>
                <a:uFillTx/>
                <a:latin typeface="Century Gothic" panose="020B0502020202020204" pitchFamily="34" charset="0"/>
                <a:ea typeface="+mn-ea"/>
                <a:cs typeface="+mn-cs"/>
              </a:rPr>
              <a:t>healtheConnect</a:t>
            </a:r>
            <a:r>
              <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 Alaska </a:t>
            </a:r>
          </a:p>
        </p:txBody>
      </p:sp>
      <p:sp>
        <p:nvSpPr>
          <p:cNvPr id="13" name="TextBox 12"/>
          <p:cNvSpPr txBox="1"/>
          <p:nvPr/>
        </p:nvSpPr>
        <p:spPr>
          <a:xfrm>
            <a:off x="2844026" y="5316997"/>
            <a:ext cx="2234110" cy="424732"/>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President, OTech</a:t>
            </a:r>
          </a:p>
        </p:txBody>
      </p:sp>
      <p:sp>
        <p:nvSpPr>
          <p:cNvPr id="20" name="Title 1">
            <a:extLst>
              <a:ext uri="{FF2B5EF4-FFF2-40B4-BE49-F238E27FC236}">
                <a16:creationId xmlns:a16="http://schemas.microsoft.com/office/drawing/2014/main" id="{4DAF99CA-48C9-2942-96FD-52DD3C8813F8}"/>
              </a:ext>
            </a:extLst>
          </p:cNvPr>
          <p:cNvSpPr txBox="1">
            <a:spLocks/>
          </p:cNvSpPr>
          <p:nvPr/>
        </p:nvSpPr>
        <p:spPr>
          <a:xfrm>
            <a:off x="854583" y="1171169"/>
            <a:ext cx="9833429" cy="1028700"/>
          </a:xfrm>
          <a:prstGeom prst="rect">
            <a:avLst/>
          </a:prstGeom>
        </p:spPr>
        <p:txBody>
          <a:bodyPr wrap="square" l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rPr>
              <a:t>Our </a:t>
            </a:r>
            <a:r>
              <a:rPr lang="en-US" noProof="0" dirty="0"/>
              <a:t>Leadership Team</a:t>
            </a:r>
            <a:endPar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endParaRPr>
          </a:p>
        </p:txBody>
      </p:sp>
      <p:sp>
        <p:nvSpPr>
          <p:cNvPr id="19" name="TextBox 18"/>
          <p:cNvSpPr txBox="1"/>
          <p:nvPr/>
        </p:nvSpPr>
        <p:spPr>
          <a:xfrm>
            <a:off x="6926627" y="4837996"/>
            <a:ext cx="2968085" cy="5477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rPr>
              <a:t>Laura Young</a:t>
            </a:r>
          </a:p>
        </p:txBody>
      </p:sp>
      <p:sp>
        <p:nvSpPr>
          <p:cNvPr id="21" name="TextBox 20"/>
          <p:cNvSpPr txBox="1"/>
          <p:nvPr/>
        </p:nvSpPr>
        <p:spPr>
          <a:xfrm>
            <a:off x="2495670" y="4836026"/>
            <a:ext cx="2968085" cy="5374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rPr>
              <a:t>Herman Oosterwijk</a:t>
            </a:r>
          </a:p>
        </p:txBody>
      </p:sp>
    </p:spTree>
    <p:extLst>
      <p:ext uri="{BB962C8B-B14F-4D97-AF65-F5344CB8AC3E}">
        <p14:creationId xmlns:p14="http://schemas.microsoft.com/office/powerpoint/2010/main" val="3238474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8EC7-CB2F-41F2-B48F-262D8CD6F0D6}"/>
              </a:ext>
            </a:extLst>
          </p:cNvPr>
          <p:cNvSpPr>
            <a:spLocks noGrp="1"/>
          </p:cNvSpPr>
          <p:nvPr>
            <p:ph type="title"/>
          </p:nvPr>
        </p:nvSpPr>
        <p:spPr>
          <a:xfrm>
            <a:off x="787313" y="855461"/>
            <a:ext cx="9833429" cy="1028700"/>
          </a:xfrm>
        </p:spPr>
        <p:txBody>
          <a:bodyPr/>
          <a:lstStyle/>
          <a:p>
            <a:r>
              <a:rPr lang="en-US" dirty="0"/>
              <a:t>Interventions Framework</a:t>
            </a:r>
          </a:p>
        </p:txBody>
      </p:sp>
      <p:sp>
        <p:nvSpPr>
          <p:cNvPr id="4" name="Slide Number Placeholder 3">
            <a:extLst>
              <a:ext uri="{FF2B5EF4-FFF2-40B4-BE49-F238E27FC236}">
                <a16:creationId xmlns:a16="http://schemas.microsoft.com/office/drawing/2014/main" id="{B227F26D-7438-4B36-A805-232043FFE2DB}"/>
              </a:ext>
            </a:extLst>
          </p:cNvPr>
          <p:cNvSpPr>
            <a:spLocks noGrp="1"/>
          </p:cNvSpPr>
          <p:nvPr>
            <p:ph type="sldNum" sz="quarter" idx="12"/>
          </p:nvPr>
        </p:nvSpPr>
        <p:spPr>
          <a:xfrm>
            <a:off x="11360516" y="6239258"/>
            <a:ext cx="501253" cy="213951"/>
          </a:xfrm>
        </p:spPr>
        <p:txBody>
          <a:bodyPr/>
          <a:lstStyle/>
          <a:p>
            <a:fld id="{2F8AF2E6-64A8-0F46-AF27-0A96D82A033B}" type="slidenum">
              <a:rPr lang="en-US" smtClean="0"/>
              <a:pPr/>
              <a:t>40</a:t>
            </a:fld>
            <a:endParaRPr lang="en-US" dirty="0"/>
          </a:p>
        </p:txBody>
      </p:sp>
      <p:graphicFrame>
        <p:nvGraphicFramePr>
          <p:cNvPr id="5" name="Table 5">
            <a:extLst>
              <a:ext uri="{FF2B5EF4-FFF2-40B4-BE49-F238E27FC236}">
                <a16:creationId xmlns:a16="http://schemas.microsoft.com/office/drawing/2014/main" id="{9D2BDD69-0F63-4DB8-A9C4-FF30D07EE03A}"/>
              </a:ext>
            </a:extLst>
          </p:cNvPr>
          <p:cNvGraphicFramePr>
            <a:graphicFrameLocks noGrp="1"/>
          </p:cNvGraphicFramePr>
          <p:nvPr>
            <p:extLst>
              <p:ext uri="{D42A27DB-BD31-4B8C-83A1-F6EECF244321}">
                <p14:modId xmlns:p14="http://schemas.microsoft.com/office/powerpoint/2010/main" val="3387983360"/>
              </p:ext>
            </p:extLst>
          </p:nvPr>
        </p:nvGraphicFramePr>
        <p:xfrm>
          <a:off x="787315" y="1570231"/>
          <a:ext cx="9833428" cy="4640952"/>
        </p:xfrm>
        <a:graphic>
          <a:graphicData uri="http://schemas.openxmlformats.org/drawingml/2006/table">
            <a:tbl>
              <a:tblPr bandCol="1">
                <a:tableStyleId>{F5AB1C69-6EDB-4FF4-983F-18BD219EF322}</a:tableStyleId>
              </a:tblPr>
              <a:tblGrid>
                <a:gridCol w="2440500">
                  <a:extLst>
                    <a:ext uri="{9D8B030D-6E8A-4147-A177-3AD203B41FA5}">
                      <a16:colId xmlns:a16="http://schemas.microsoft.com/office/drawing/2014/main" val="50488268"/>
                    </a:ext>
                  </a:extLst>
                </a:gridCol>
                <a:gridCol w="7392928">
                  <a:extLst>
                    <a:ext uri="{9D8B030D-6E8A-4147-A177-3AD203B41FA5}">
                      <a16:colId xmlns:a16="http://schemas.microsoft.com/office/drawing/2014/main" val="682733478"/>
                    </a:ext>
                  </a:extLst>
                </a:gridCol>
              </a:tblGrid>
              <a:tr h="381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Assistance/Assisting</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To give support or aid to; help</a:t>
                      </a:r>
                    </a:p>
                  </a:txBody>
                  <a:tcPr anchor="ctr">
                    <a:solidFill>
                      <a:schemeClr val="bg1">
                        <a:lumMod val="95000"/>
                      </a:schemeClr>
                    </a:solidFill>
                  </a:tcPr>
                </a:tc>
                <a:extLst>
                  <a:ext uri="{0D108BD9-81ED-4DB2-BD59-A6C34878D82A}">
                    <a16:rowId xmlns:a16="http://schemas.microsoft.com/office/drawing/2014/main" val="3282525572"/>
                  </a:ext>
                </a:extLst>
              </a:tr>
              <a:tr h="708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Coaching</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Method of instruction, direction, or promoting that can include demonstration, reinforcement, motivation and feedback to improve performance, or achieve a specified goal. </a:t>
                      </a:r>
                    </a:p>
                  </a:txBody>
                  <a:tcPr anchor="ctr">
                    <a:solidFill>
                      <a:schemeClr val="bg1">
                        <a:lumMod val="95000"/>
                      </a:schemeClr>
                    </a:solidFill>
                  </a:tcPr>
                </a:tc>
                <a:extLst>
                  <a:ext uri="{0D108BD9-81ED-4DB2-BD59-A6C34878D82A}">
                    <a16:rowId xmlns:a16="http://schemas.microsoft.com/office/drawing/2014/main" val="995849550"/>
                  </a:ext>
                </a:extLst>
              </a:tr>
              <a:tr h="381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Coordination</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Process of organizing activities and sharing information to improve effectiveness</a:t>
                      </a:r>
                    </a:p>
                  </a:txBody>
                  <a:tcPr anchor="ctr">
                    <a:solidFill>
                      <a:schemeClr val="bg1">
                        <a:lumMod val="95000"/>
                      </a:schemeClr>
                    </a:solidFill>
                  </a:tcPr>
                </a:tc>
                <a:extLst>
                  <a:ext uri="{0D108BD9-81ED-4DB2-BD59-A6C34878D82A}">
                    <a16:rowId xmlns:a16="http://schemas.microsoft.com/office/drawing/2014/main" val="218657030"/>
                  </a:ext>
                </a:extLst>
              </a:tr>
              <a:tr h="540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Counseling</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Psychosocial procedure that involves listening, reflecting, etc. to facilitate recognition of course of action/solution.</a:t>
                      </a:r>
                    </a:p>
                  </a:txBody>
                  <a:tcPr anchor="ctr">
                    <a:solidFill>
                      <a:schemeClr val="bg1">
                        <a:lumMod val="95000"/>
                      </a:schemeClr>
                    </a:solidFill>
                  </a:tcPr>
                </a:tc>
                <a:extLst>
                  <a:ext uri="{0D108BD9-81ED-4DB2-BD59-A6C34878D82A}">
                    <a16:rowId xmlns:a16="http://schemas.microsoft.com/office/drawing/2014/main" val="3762365794"/>
                  </a:ext>
                </a:extLst>
              </a:tr>
              <a:tr h="540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Education</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Procedure that is synonymous with those activities such as teaching, demonstration, instruction, explanation, and advice that aim to increase knowledge and skills.</a:t>
                      </a:r>
                    </a:p>
                  </a:txBody>
                  <a:tcPr anchor="ctr">
                    <a:solidFill>
                      <a:schemeClr val="bg1">
                        <a:lumMod val="95000"/>
                      </a:schemeClr>
                    </a:solidFill>
                  </a:tcPr>
                </a:tc>
                <a:extLst>
                  <a:ext uri="{0D108BD9-81ED-4DB2-BD59-A6C34878D82A}">
                    <a16:rowId xmlns:a16="http://schemas.microsoft.com/office/drawing/2014/main" val="759776199"/>
                  </a:ext>
                </a:extLst>
              </a:tr>
              <a:tr h="762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Evaluation of eligibility (for &lt;x&gt;)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Subtype of Evaluation</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Process of determining eligibility by evaluating evidence</a:t>
                      </a:r>
                    </a:p>
                  </a:txBody>
                  <a:tcPr anchor="ctr">
                    <a:solidFill>
                      <a:schemeClr val="bg1">
                        <a:lumMod val="95000"/>
                      </a:schemeClr>
                    </a:solidFill>
                  </a:tcPr>
                </a:tc>
                <a:extLst>
                  <a:ext uri="{0D108BD9-81ED-4DB2-BD59-A6C34878D82A}">
                    <a16:rowId xmlns:a16="http://schemas.microsoft.com/office/drawing/2014/main" val="1264640888"/>
                  </a:ext>
                </a:extLst>
              </a:tr>
              <a:tr h="381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Evaluation/Assessment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Determination of a value, conclusion, or inference by evaluating evidence.</a:t>
                      </a:r>
                    </a:p>
                  </a:txBody>
                  <a:tcPr anchor="ctr">
                    <a:solidFill>
                      <a:schemeClr val="bg1">
                        <a:lumMod val="95000"/>
                      </a:schemeClr>
                    </a:solidFill>
                  </a:tcPr>
                </a:tc>
                <a:extLst>
                  <a:ext uri="{0D108BD9-81ED-4DB2-BD59-A6C34878D82A}">
                    <a16:rowId xmlns:a16="http://schemas.microsoft.com/office/drawing/2014/main" val="366016668"/>
                  </a:ext>
                </a:extLst>
              </a:tr>
              <a:tr h="381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Provision</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To supply/make available for use</a:t>
                      </a:r>
                    </a:p>
                  </a:txBody>
                  <a:tcPr anchor="ctr">
                    <a:solidFill>
                      <a:schemeClr val="bg1">
                        <a:lumMod val="95000"/>
                      </a:schemeClr>
                    </a:solidFill>
                  </a:tcPr>
                </a:tc>
                <a:extLst>
                  <a:ext uri="{0D108BD9-81ED-4DB2-BD59-A6C34878D82A}">
                    <a16:rowId xmlns:a16="http://schemas.microsoft.com/office/drawing/2014/main" val="3939190431"/>
                  </a:ext>
                </a:extLst>
              </a:tr>
              <a:tr h="540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Referral</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effectLst/>
                          <a:latin typeface="+mn-lt"/>
                          <a:cs typeface="Arial" panose="020B0604020202020204" pitchFamily="34" charset="0"/>
                        </a:rPr>
                        <a:t>The act of clinicians/providers sending or directing a patient to professionals and/or programs for services (e.g., evaluation, treatment, aid, information, etc.)</a:t>
                      </a:r>
                    </a:p>
                  </a:txBody>
                  <a:tcPr anchor="ctr">
                    <a:solidFill>
                      <a:schemeClr val="bg1">
                        <a:lumMod val="95000"/>
                      </a:schemeClr>
                    </a:solidFill>
                  </a:tcPr>
                </a:tc>
                <a:extLst>
                  <a:ext uri="{0D108BD9-81ED-4DB2-BD59-A6C34878D82A}">
                    <a16:rowId xmlns:a16="http://schemas.microsoft.com/office/drawing/2014/main" val="207952279"/>
                  </a:ext>
                </a:extLst>
              </a:tr>
            </a:tbl>
          </a:graphicData>
        </a:graphic>
      </p:graphicFrame>
      <p:graphicFrame>
        <p:nvGraphicFramePr>
          <p:cNvPr id="6" name="Table 5">
            <a:extLst>
              <a:ext uri="{FF2B5EF4-FFF2-40B4-BE49-F238E27FC236}">
                <a16:creationId xmlns:a16="http://schemas.microsoft.com/office/drawing/2014/main" id="{081C0FA7-DE87-4895-8646-71CA17087C87}"/>
              </a:ext>
            </a:extLst>
          </p:cNvPr>
          <p:cNvGraphicFramePr>
            <a:graphicFrameLocks noGrp="1"/>
          </p:cNvGraphicFramePr>
          <p:nvPr>
            <p:extLst>
              <p:ext uri="{D42A27DB-BD31-4B8C-83A1-F6EECF244321}">
                <p14:modId xmlns:p14="http://schemas.microsoft.com/office/powerpoint/2010/main" val="489213137"/>
              </p:ext>
            </p:extLst>
          </p:nvPr>
        </p:nvGraphicFramePr>
        <p:xfrm>
          <a:off x="787314" y="1334300"/>
          <a:ext cx="9833428" cy="259080"/>
        </p:xfrm>
        <a:graphic>
          <a:graphicData uri="http://schemas.openxmlformats.org/drawingml/2006/table">
            <a:tbl>
              <a:tblPr firstRow="1" bandRow="1">
                <a:tableStyleId>{5C22544A-7EE6-4342-B048-85BDC9FD1C3A}</a:tableStyleId>
              </a:tblPr>
              <a:tblGrid>
                <a:gridCol w="2480518">
                  <a:extLst>
                    <a:ext uri="{9D8B030D-6E8A-4147-A177-3AD203B41FA5}">
                      <a16:colId xmlns:a16="http://schemas.microsoft.com/office/drawing/2014/main" val="1230635070"/>
                    </a:ext>
                  </a:extLst>
                </a:gridCol>
                <a:gridCol w="7352910">
                  <a:extLst>
                    <a:ext uri="{9D8B030D-6E8A-4147-A177-3AD203B41FA5}">
                      <a16:colId xmlns:a16="http://schemas.microsoft.com/office/drawing/2014/main" val="4198515019"/>
                    </a:ext>
                  </a:extLst>
                </a:gridCol>
              </a:tblGrid>
              <a:tr h="250776">
                <a:tc>
                  <a:txBody>
                    <a:bodyPr/>
                    <a:lstStyle/>
                    <a:p>
                      <a:pPr algn="l"/>
                      <a:r>
                        <a:rPr lang="en-US" sz="1100" b="1" i="0" dirty="0">
                          <a:solidFill>
                            <a:schemeClr val="tx2"/>
                          </a:solidFill>
                          <a:latin typeface="+mn-lt"/>
                          <a:cs typeface="Arial Black" panose="020B0604020202020204" pitchFamily="34" charset="0"/>
                        </a:rPr>
                        <a:t>Gravity Term</a:t>
                      </a:r>
                    </a:p>
                  </a:txBody>
                  <a:tcPr>
                    <a:solidFill>
                      <a:srgbClr val="E3B641"/>
                    </a:solidFill>
                  </a:tcPr>
                </a:tc>
                <a:tc>
                  <a:txBody>
                    <a:bodyPr/>
                    <a:lstStyle/>
                    <a:p>
                      <a:pPr algn="l"/>
                      <a:r>
                        <a:rPr lang="en-US" sz="1100" b="1" i="0" dirty="0">
                          <a:solidFill>
                            <a:schemeClr val="tx2"/>
                          </a:solidFill>
                          <a:latin typeface="+mn-lt"/>
                          <a:cs typeface="Arial Black" panose="020B0604020202020204" pitchFamily="34" charset="0"/>
                        </a:rPr>
                        <a:t>Definitions</a:t>
                      </a:r>
                    </a:p>
                  </a:txBody>
                  <a:tcPr>
                    <a:solidFill>
                      <a:srgbClr val="E3B641"/>
                    </a:solidFill>
                  </a:tcPr>
                </a:tc>
                <a:extLst>
                  <a:ext uri="{0D108BD9-81ED-4DB2-BD59-A6C34878D82A}">
                    <a16:rowId xmlns:a16="http://schemas.microsoft.com/office/drawing/2014/main" val="3363153996"/>
                  </a:ext>
                </a:extLst>
              </a:tr>
            </a:tbl>
          </a:graphicData>
        </a:graphic>
      </p:graphicFrame>
    </p:spTree>
    <p:extLst>
      <p:ext uri="{BB962C8B-B14F-4D97-AF65-F5344CB8AC3E}">
        <p14:creationId xmlns:p14="http://schemas.microsoft.com/office/powerpoint/2010/main" val="2576909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5F5BF-67AA-4EE8-830F-F186799FD32E}"/>
              </a:ext>
            </a:extLst>
          </p:cNvPr>
          <p:cNvSpPr>
            <a:spLocks noGrp="1"/>
          </p:cNvSpPr>
          <p:nvPr>
            <p:ph type="title"/>
          </p:nvPr>
        </p:nvSpPr>
        <p:spPr/>
        <p:txBody>
          <a:bodyPr/>
          <a:lstStyle/>
          <a:p>
            <a:r>
              <a:rPr lang="en-US" dirty="0"/>
              <a:t>Applicable Intervention Codes for Older American Act (OAA) Nutrition Programs</a:t>
            </a:r>
          </a:p>
        </p:txBody>
      </p:sp>
      <p:sp>
        <p:nvSpPr>
          <p:cNvPr id="4" name="Slide Number Placeholder 3">
            <a:extLst>
              <a:ext uri="{FF2B5EF4-FFF2-40B4-BE49-F238E27FC236}">
                <a16:creationId xmlns:a16="http://schemas.microsoft.com/office/drawing/2014/main" id="{C3AC13A6-C14F-4DB7-A512-8BD993030776}"/>
              </a:ext>
            </a:extLst>
          </p:cNvPr>
          <p:cNvSpPr>
            <a:spLocks noGrp="1"/>
          </p:cNvSpPr>
          <p:nvPr>
            <p:ph type="sldNum" sz="quarter" idx="12"/>
          </p:nvPr>
        </p:nvSpPr>
        <p:spPr/>
        <p:txBody>
          <a:bodyPr/>
          <a:lstStyle/>
          <a:p>
            <a:fld id="{2F8AF2E6-64A8-0F46-AF27-0A96D82A033B}" type="slidenum">
              <a:rPr lang="en-US" smtClean="0"/>
              <a:pPr/>
              <a:t>41</a:t>
            </a:fld>
            <a:endParaRPr lang="en-US" dirty="0"/>
          </a:p>
        </p:txBody>
      </p:sp>
      <p:graphicFrame>
        <p:nvGraphicFramePr>
          <p:cNvPr id="5" name="Table 5">
            <a:extLst>
              <a:ext uri="{FF2B5EF4-FFF2-40B4-BE49-F238E27FC236}">
                <a16:creationId xmlns:a16="http://schemas.microsoft.com/office/drawing/2014/main" id="{1F483526-D495-4573-B316-BF6FB171D71D}"/>
              </a:ext>
            </a:extLst>
          </p:cNvPr>
          <p:cNvGraphicFramePr>
            <a:graphicFrameLocks noGrp="1"/>
          </p:cNvGraphicFramePr>
          <p:nvPr>
            <p:extLst>
              <p:ext uri="{D42A27DB-BD31-4B8C-83A1-F6EECF244321}">
                <p14:modId xmlns:p14="http://schemas.microsoft.com/office/powerpoint/2010/main" val="988449300"/>
              </p:ext>
            </p:extLst>
          </p:nvPr>
        </p:nvGraphicFramePr>
        <p:xfrm>
          <a:off x="854699" y="2327862"/>
          <a:ext cx="9911934" cy="3444240"/>
        </p:xfrm>
        <a:graphic>
          <a:graphicData uri="http://schemas.openxmlformats.org/drawingml/2006/table">
            <a:tbl>
              <a:tblPr bandCol="1">
                <a:tableStyleId>{F5AB1C69-6EDB-4FF4-983F-18BD219EF322}</a:tableStyleId>
              </a:tblPr>
              <a:tblGrid>
                <a:gridCol w="2217517">
                  <a:extLst>
                    <a:ext uri="{9D8B030D-6E8A-4147-A177-3AD203B41FA5}">
                      <a16:colId xmlns:a16="http://schemas.microsoft.com/office/drawing/2014/main" val="50488268"/>
                    </a:ext>
                  </a:extLst>
                </a:gridCol>
                <a:gridCol w="7694417">
                  <a:extLst>
                    <a:ext uri="{9D8B030D-6E8A-4147-A177-3AD203B41FA5}">
                      <a16:colId xmlns:a16="http://schemas.microsoft.com/office/drawing/2014/main" val="682733478"/>
                    </a:ext>
                  </a:extLst>
                </a:gridCol>
              </a:tblGrid>
              <a:tr h="509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Assistance/ Assisting</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467801000124106: Assistance with application for Community meal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467731000124106: Assistance with application for Home-Delivered meals Program</a:t>
                      </a:r>
                    </a:p>
                  </a:txBody>
                  <a:tcPr>
                    <a:solidFill>
                      <a:schemeClr val="bg1">
                        <a:lumMod val="95000"/>
                      </a:schemeClr>
                    </a:solidFill>
                  </a:tcPr>
                </a:tc>
                <a:extLst>
                  <a:ext uri="{0D108BD9-81ED-4DB2-BD59-A6C34878D82A}">
                    <a16:rowId xmlns:a16="http://schemas.microsoft.com/office/drawing/2014/main" val="3282525572"/>
                  </a:ext>
                </a:extLst>
              </a:tr>
              <a:tr h="928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Education</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464351000124105: Education about Congregate Meal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464211000124100: Education about Community Meals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464261000124102: Education about home-delivered meals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464341000124108: Education about Senior Farmers’ Market Nutrition Program</a:t>
                      </a:r>
                    </a:p>
                  </a:txBody>
                  <a:tcPr>
                    <a:solidFill>
                      <a:schemeClr val="bg1">
                        <a:lumMod val="95000"/>
                      </a:schemeClr>
                    </a:solidFill>
                  </a:tcPr>
                </a:tc>
                <a:extLst>
                  <a:ext uri="{0D108BD9-81ED-4DB2-BD59-A6C34878D82A}">
                    <a16:rowId xmlns:a16="http://schemas.microsoft.com/office/drawing/2014/main" val="218657030"/>
                  </a:ext>
                </a:extLst>
              </a:tr>
              <a:tr h="509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Evaluation of eligibility</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467661000124106: Evaluation of eligibility for Community Meal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464621000124105: Evaluation of eligibility for home-delivered meals program</a:t>
                      </a:r>
                    </a:p>
                  </a:txBody>
                  <a:tcPr>
                    <a:solidFill>
                      <a:schemeClr val="bg1">
                        <a:lumMod val="95000"/>
                      </a:schemeClr>
                    </a:solidFill>
                  </a:tcPr>
                </a:tc>
                <a:extLst>
                  <a:ext uri="{0D108BD9-81ED-4DB2-BD59-A6C34878D82A}">
                    <a16:rowId xmlns:a16="http://schemas.microsoft.com/office/drawing/2014/main" val="3617725568"/>
                  </a:ext>
                </a:extLst>
              </a:tr>
              <a:tr h="509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Provision</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464421000124107: Provision of home-delivered meals</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464431000124105: Provision of medically tailored meals </a:t>
                      </a:r>
                    </a:p>
                  </a:txBody>
                  <a:tcPr>
                    <a:solidFill>
                      <a:schemeClr val="bg1">
                        <a:lumMod val="95000"/>
                      </a:schemeClr>
                    </a:solidFill>
                  </a:tcPr>
                </a:tc>
                <a:extLst>
                  <a:ext uri="{0D108BD9-81ED-4DB2-BD59-A6C34878D82A}">
                    <a16:rowId xmlns:a16="http://schemas.microsoft.com/office/drawing/2014/main" val="1173149309"/>
                  </a:ext>
                </a:extLst>
              </a:tr>
              <a:tr h="928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effectLst/>
                          <a:latin typeface="+mn-lt"/>
                          <a:cs typeface="Arial" panose="020B0604020202020204" pitchFamily="34" charset="0"/>
                        </a:rPr>
                        <a:t>Referral</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464151000124107: Referral to Congregate Meal Program </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464081000124100: Referral to home-delivered meals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464091000124102: Referral to medically tailored meal program</a:t>
                      </a:r>
                    </a:p>
                    <a:p>
                      <a:pPr marL="0" marR="0" lvl="0" indent="0" algn="l" defTabSz="914400" rtl="0" eaLnBrk="1" fontAlgn="auto" latinLnBrk="0" hangingPunct="1">
                        <a:lnSpc>
                          <a:spcPct val="100000"/>
                        </a:lnSpc>
                        <a:spcBef>
                          <a:spcPts val="0"/>
                        </a:spcBef>
                        <a:spcAft>
                          <a:spcPts val="0"/>
                        </a:spcAft>
                        <a:buClr>
                          <a:srgbClr val="26345A"/>
                        </a:buClr>
                        <a:buSzTx/>
                        <a:buFont typeface="Arial" panose="020B0604020202020204" pitchFamily="34" charset="0"/>
                        <a:buNone/>
                        <a:tabLst/>
                        <a:defRPr/>
                      </a:pPr>
                      <a:r>
                        <a:rPr lang="en-US" sz="1400" b="0" i="0" dirty="0">
                          <a:solidFill>
                            <a:schemeClr val="tx1"/>
                          </a:solidFill>
                          <a:effectLst/>
                          <a:latin typeface="+mn-lt"/>
                          <a:cs typeface="Arial" panose="020B0604020202020204" pitchFamily="34" charset="0"/>
                        </a:rPr>
                        <a:t>464171000124102: Referral to Senior Farmers’ Market Nutrition Program</a:t>
                      </a:r>
                    </a:p>
                  </a:txBody>
                  <a:tcPr>
                    <a:solidFill>
                      <a:schemeClr val="bg1">
                        <a:lumMod val="95000"/>
                      </a:schemeClr>
                    </a:solidFill>
                  </a:tcPr>
                </a:tc>
                <a:extLst>
                  <a:ext uri="{0D108BD9-81ED-4DB2-BD59-A6C34878D82A}">
                    <a16:rowId xmlns:a16="http://schemas.microsoft.com/office/drawing/2014/main" val="4170265845"/>
                  </a:ext>
                </a:extLst>
              </a:tr>
            </a:tbl>
          </a:graphicData>
        </a:graphic>
      </p:graphicFrame>
      <p:sp>
        <p:nvSpPr>
          <p:cNvPr id="6" name="Rectangle 5">
            <a:extLst>
              <a:ext uri="{FF2B5EF4-FFF2-40B4-BE49-F238E27FC236}">
                <a16:creationId xmlns:a16="http://schemas.microsoft.com/office/drawing/2014/main" id="{FB000CC4-7281-4961-AFA5-A6FBC81E58D2}"/>
              </a:ext>
            </a:extLst>
          </p:cNvPr>
          <p:cNvSpPr/>
          <p:nvPr/>
        </p:nvSpPr>
        <p:spPr>
          <a:xfrm>
            <a:off x="832024" y="5782331"/>
            <a:ext cx="5883102"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hlinkClick r:id="rId2"/>
              </a:rPr>
              <a:t>https://</a:t>
            </a:r>
            <a:r>
              <a:rPr lang="en-US" sz="1200" dirty="0" err="1">
                <a:latin typeface="Arial" panose="020B0604020202020204" pitchFamily="34" charset="0"/>
                <a:cs typeface="Arial" panose="020B0604020202020204" pitchFamily="34" charset="0"/>
                <a:hlinkClick r:id="rId2"/>
              </a:rPr>
              <a:t>www.nlm.nih.gov</a:t>
            </a:r>
            <a:r>
              <a:rPr lang="en-US" sz="1200" dirty="0">
                <a:latin typeface="Arial" panose="020B0604020202020204" pitchFamily="34" charset="0"/>
                <a:cs typeface="Arial" panose="020B0604020202020204" pitchFamily="34" charset="0"/>
                <a:hlinkClick r:id="rId2"/>
              </a:rPr>
              <a:t>/</a:t>
            </a:r>
            <a:r>
              <a:rPr lang="en-US" sz="1200" dirty="0" err="1">
                <a:latin typeface="Arial" panose="020B0604020202020204" pitchFamily="34" charset="0"/>
                <a:cs typeface="Arial" panose="020B0604020202020204" pitchFamily="34" charset="0"/>
                <a:hlinkClick r:id="rId2"/>
              </a:rPr>
              <a:t>healthit</a:t>
            </a:r>
            <a:r>
              <a:rPr lang="en-US" sz="1200" dirty="0">
                <a:latin typeface="Arial" panose="020B0604020202020204" pitchFamily="34" charset="0"/>
                <a:cs typeface="Arial" panose="020B0604020202020204" pitchFamily="34" charset="0"/>
                <a:hlinkClick r:id="rId2"/>
              </a:rPr>
              <a:t>/</a:t>
            </a:r>
            <a:r>
              <a:rPr lang="en-US" sz="1200" dirty="0" err="1">
                <a:latin typeface="Arial" panose="020B0604020202020204" pitchFamily="34" charset="0"/>
                <a:cs typeface="Arial" panose="020B0604020202020204" pitchFamily="34" charset="0"/>
                <a:hlinkClick r:id="rId2"/>
              </a:rPr>
              <a:t>snomedct</a:t>
            </a:r>
            <a:r>
              <a:rPr lang="en-US" sz="1200" dirty="0">
                <a:latin typeface="Arial" panose="020B0604020202020204" pitchFamily="34" charset="0"/>
                <a:cs typeface="Arial" panose="020B0604020202020204" pitchFamily="34" charset="0"/>
                <a:hlinkClick r:id="rId2"/>
              </a:rPr>
              <a:t>/</a:t>
            </a:r>
            <a:r>
              <a:rPr lang="en-US" sz="1200" dirty="0" err="1">
                <a:latin typeface="Arial" panose="020B0604020202020204" pitchFamily="34" charset="0"/>
                <a:cs typeface="Arial" panose="020B0604020202020204" pitchFamily="34" charset="0"/>
                <a:hlinkClick r:id="rId2"/>
              </a:rPr>
              <a:t>us_edition.html</a:t>
            </a:r>
            <a:r>
              <a:rPr lang="en-US" sz="1200" dirty="0">
                <a:latin typeface="Arial" panose="020B0604020202020204" pitchFamily="34" charset="0"/>
                <a:cs typeface="Arial" panose="020B0604020202020204" pitchFamily="34" charset="0"/>
                <a:hlinkClick r:id="rId2"/>
              </a:rPr>
              <a:t> </a:t>
            </a:r>
            <a:endParaRPr lang="en-US" sz="1200"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0E86226-8B35-464D-80BA-7E20C2F70451}"/>
              </a:ext>
            </a:extLst>
          </p:cNvPr>
          <p:cNvGraphicFramePr>
            <a:graphicFrameLocks noGrp="1"/>
          </p:cNvGraphicFramePr>
          <p:nvPr>
            <p:extLst>
              <p:ext uri="{D42A27DB-BD31-4B8C-83A1-F6EECF244321}">
                <p14:modId xmlns:p14="http://schemas.microsoft.com/office/powerpoint/2010/main" val="3147901071"/>
              </p:ext>
            </p:extLst>
          </p:nvPr>
        </p:nvGraphicFramePr>
        <p:xfrm>
          <a:off x="854699" y="2061956"/>
          <a:ext cx="9911934" cy="259080"/>
        </p:xfrm>
        <a:graphic>
          <a:graphicData uri="http://schemas.openxmlformats.org/drawingml/2006/table">
            <a:tbl>
              <a:tblPr firstRow="1" bandRow="1">
                <a:tableStyleId>{5C22544A-7EE6-4342-B048-85BDC9FD1C3A}</a:tableStyleId>
              </a:tblPr>
              <a:tblGrid>
                <a:gridCol w="2206084">
                  <a:extLst>
                    <a:ext uri="{9D8B030D-6E8A-4147-A177-3AD203B41FA5}">
                      <a16:colId xmlns:a16="http://schemas.microsoft.com/office/drawing/2014/main" val="1230635070"/>
                    </a:ext>
                  </a:extLst>
                </a:gridCol>
                <a:gridCol w="7705850">
                  <a:extLst>
                    <a:ext uri="{9D8B030D-6E8A-4147-A177-3AD203B41FA5}">
                      <a16:colId xmlns:a16="http://schemas.microsoft.com/office/drawing/2014/main" val="4198515019"/>
                    </a:ext>
                  </a:extLst>
                </a:gridCol>
              </a:tblGrid>
              <a:tr h="254585">
                <a:tc>
                  <a:txBody>
                    <a:bodyPr/>
                    <a:lstStyle/>
                    <a:p>
                      <a:pPr algn="l"/>
                      <a:r>
                        <a:rPr lang="en-US" sz="1100" b="1" i="0" dirty="0">
                          <a:solidFill>
                            <a:schemeClr val="tx1"/>
                          </a:solidFill>
                          <a:latin typeface="+mn-lt"/>
                          <a:cs typeface="Arial Black" panose="020B0604020202020204" pitchFamily="34" charset="0"/>
                        </a:rPr>
                        <a:t>Intervention</a:t>
                      </a:r>
                    </a:p>
                  </a:txBody>
                  <a:tcPr>
                    <a:solidFill>
                      <a:srgbClr val="E3B641"/>
                    </a:solidFill>
                  </a:tcPr>
                </a:tc>
                <a:tc>
                  <a:txBody>
                    <a:bodyPr/>
                    <a:lstStyle/>
                    <a:p>
                      <a:pPr algn="l"/>
                      <a:r>
                        <a:rPr lang="en-US" sz="1100" b="1" i="0" dirty="0">
                          <a:solidFill>
                            <a:schemeClr val="tx1"/>
                          </a:solidFill>
                          <a:latin typeface="+mn-lt"/>
                          <a:cs typeface="Arial Black" panose="020B0604020202020204" pitchFamily="34" charset="0"/>
                        </a:rPr>
                        <a:t>SNOMED-CT Code/ Data Element</a:t>
                      </a:r>
                    </a:p>
                  </a:txBody>
                  <a:tcPr>
                    <a:solidFill>
                      <a:srgbClr val="E3B641"/>
                    </a:solidFill>
                  </a:tcPr>
                </a:tc>
                <a:extLst>
                  <a:ext uri="{0D108BD9-81ED-4DB2-BD59-A6C34878D82A}">
                    <a16:rowId xmlns:a16="http://schemas.microsoft.com/office/drawing/2014/main" val="3363153996"/>
                  </a:ext>
                </a:extLst>
              </a:tr>
            </a:tbl>
          </a:graphicData>
        </a:graphic>
      </p:graphicFrame>
      <p:sp>
        <p:nvSpPr>
          <p:cNvPr id="8" name="Slide Number Placeholder 5">
            <a:extLst>
              <a:ext uri="{FF2B5EF4-FFF2-40B4-BE49-F238E27FC236}">
                <a16:creationId xmlns:a16="http://schemas.microsoft.com/office/drawing/2014/main" id="{75A6A552-7FC0-4B95-AAE5-D1F09ECF5EEE}"/>
              </a:ext>
            </a:extLst>
          </p:cNvPr>
          <p:cNvSpPr txBox="1">
            <a:spLocks/>
          </p:cNvSpPr>
          <p:nvPr/>
        </p:nvSpPr>
        <p:spPr>
          <a:xfrm>
            <a:off x="11361413" y="6464974"/>
            <a:ext cx="694265" cy="365125"/>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ADFC38-1C37-4945-AE18-9BC3A3214C52}" type="slidenum">
              <a:rPr lang="en-US" smtClean="0"/>
              <a:pPr/>
              <a:t>41</a:t>
            </a:fld>
            <a:endParaRPr lang="en-US"/>
          </a:p>
        </p:txBody>
      </p:sp>
      <p:grpSp>
        <p:nvGrpSpPr>
          <p:cNvPr id="9" name="Group 8">
            <a:extLst>
              <a:ext uri="{FF2B5EF4-FFF2-40B4-BE49-F238E27FC236}">
                <a16:creationId xmlns:a16="http://schemas.microsoft.com/office/drawing/2014/main" id="{CF329D5B-EAC4-466C-92B2-DCDCBE4310E9}"/>
              </a:ext>
            </a:extLst>
          </p:cNvPr>
          <p:cNvGrpSpPr/>
          <p:nvPr/>
        </p:nvGrpSpPr>
        <p:grpSpPr>
          <a:xfrm>
            <a:off x="832024" y="57417"/>
            <a:ext cx="821033" cy="316685"/>
            <a:chOff x="-524957" y="3602420"/>
            <a:chExt cx="1487046" cy="573575"/>
          </a:xfrm>
        </p:grpSpPr>
        <p:pic>
          <p:nvPicPr>
            <p:cNvPr id="10" name="Graphic 2">
              <a:extLst>
                <a:ext uri="{FF2B5EF4-FFF2-40B4-BE49-F238E27FC236}">
                  <a16:creationId xmlns:a16="http://schemas.microsoft.com/office/drawing/2014/main" id="{ED0ABC9F-6B37-44B0-BB5C-605D25B18A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957" y="3602420"/>
              <a:ext cx="1487046" cy="487937"/>
            </a:xfrm>
            <a:prstGeom prst="rect">
              <a:avLst/>
            </a:prstGeom>
          </p:spPr>
        </p:pic>
        <p:sp>
          <p:nvSpPr>
            <p:cNvPr id="11" name="TextBox 1">
              <a:extLst>
                <a:ext uri="{FF2B5EF4-FFF2-40B4-BE49-F238E27FC236}">
                  <a16:creationId xmlns:a16="http://schemas.microsoft.com/office/drawing/2014/main" id="{1B36F0DF-EC80-4169-8697-8C1009C5585C}"/>
                </a:ext>
              </a:extLst>
            </p:cNvPr>
            <p:cNvSpPr txBox="1"/>
            <p:nvPr/>
          </p:nvSpPr>
          <p:spPr>
            <a:xfrm>
              <a:off x="-485034" y="3617271"/>
              <a:ext cx="1407207" cy="558724"/>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pPr>
              <a:r>
                <a:rPr lang="en-US" sz="600" b="1" dirty="0">
                  <a:solidFill>
                    <a:schemeClr val="bg1"/>
                  </a:solidFill>
                  <a:latin typeface="Arial" panose="020B0604020202020204" pitchFamily="34" charset="0"/>
                  <a:cs typeface="Arial" panose="020B0604020202020204" pitchFamily="34" charset="0"/>
                </a:rPr>
                <a:t>FOOD</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INSECURITY</a:t>
              </a:r>
            </a:p>
          </p:txBody>
        </p:sp>
      </p:grpSp>
      <p:grpSp>
        <p:nvGrpSpPr>
          <p:cNvPr id="12" name="Group 11">
            <a:extLst>
              <a:ext uri="{FF2B5EF4-FFF2-40B4-BE49-F238E27FC236}">
                <a16:creationId xmlns:a16="http://schemas.microsoft.com/office/drawing/2014/main" id="{FBB6A2FF-855E-4875-B8B6-A1B99D98AC38}"/>
              </a:ext>
            </a:extLst>
          </p:cNvPr>
          <p:cNvGrpSpPr/>
          <p:nvPr/>
        </p:nvGrpSpPr>
        <p:grpSpPr>
          <a:xfrm>
            <a:off x="1790911" y="59372"/>
            <a:ext cx="815076" cy="267447"/>
            <a:chOff x="919516" y="3694402"/>
            <a:chExt cx="1487046" cy="487937"/>
          </a:xfrm>
        </p:grpSpPr>
        <p:pic>
          <p:nvPicPr>
            <p:cNvPr id="13" name="Graphic 12">
              <a:extLst>
                <a:ext uri="{FF2B5EF4-FFF2-40B4-BE49-F238E27FC236}">
                  <a16:creationId xmlns:a16="http://schemas.microsoft.com/office/drawing/2014/main" id="{D3717428-34CF-4401-B008-1B9BD767AB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516" y="3694402"/>
              <a:ext cx="1487046" cy="487937"/>
            </a:xfrm>
            <a:prstGeom prst="rect">
              <a:avLst/>
            </a:prstGeom>
          </p:spPr>
        </p:pic>
        <p:sp>
          <p:nvSpPr>
            <p:cNvPr id="14" name="TextBox 13">
              <a:extLst>
                <a:ext uri="{FF2B5EF4-FFF2-40B4-BE49-F238E27FC236}">
                  <a16:creationId xmlns:a16="http://schemas.microsoft.com/office/drawing/2014/main" id="{0BE52B7A-B828-4A7F-9BB9-229374D51B8F}"/>
                </a:ext>
              </a:extLst>
            </p:cNvPr>
            <p:cNvSpPr txBox="1"/>
            <p:nvPr/>
          </p:nvSpPr>
          <p:spPr>
            <a:xfrm>
              <a:off x="1282687" y="3851914"/>
              <a:ext cx="760704" cy="159914"/>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FOOD DESERTS</a:t>
              </a:r>
            </a:p>
          </p:txBody>
        </p:sp>
      </p:grpSp>
    </p:spTree>
    <p:extLst>
      <p:ext uri="{BB962C8B-B14F-4D97-AF65-F5344CB8AC3E}">
        <p14:creationId xmlns:p14="http://schemas.microsoft.com/office/powerpoint/2010/main" val="1448398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A1B3-FDA9-417B-A884-CBA058B4F403}"/>
              </a:ext>
            </a:extLst>
          </p:cNvPr>
          <p:cNvSpPr>
            <a:spLocks noGrp="1"/>
          </p:cNvSpPr>
          <p:nvPr>
            <p:ph type="title"/>
          </p:nvPr>
        </p:nvSpPr>
        <p:spPr/>
        <p:txBody>
          <a:bodyPr/>
          <a:lstStyle/>
          <a:p>
            <a:r>
              <a:rPr lang="en-US" dirty="0"/>
              <a:t>SDOH Data Elements and Status</a:t>
            </a:r>
          </a:p>
        </p:txBody>
      </p:sp>
      <p:sp>
        <p:nvSpPr>
          <p:cNvPr id="3" name="Content Placeholder 2">
            <a:extLst>
              <a:ext uri="{FF2B5EF4-FFF2-40B4-BE49-F238E27FC236}">
                <a16:creationId xmlns:a16="http://schemas.microsoft.com/office/drawing/2014/main" id="{6B67299B-3072-4791-8825-0998C013AF19}"/>
              </a:ext>
            </a:extLst>
          </p:cNvPr>
          <p:cNvSpPr>
            <a:spLocks noGrp="1"/>
          </p:cNvSpPr>
          <p:nvPr>
            <p:ph idx="1"/>
          </p:nvPr>
        </p:nvSpPr>
        <p:spPr>
          <a:xfrm>
            <a:off x="854700" y="2017946"/>
            <a:ext cx="3415460" cy="3429000"/>
          </a:xfrm>
        </p:spPr>
        <p:txBody>
          <a:bodyPr>
            <a:normAutofit fontScale="92500"/>
          </a:bodyPr>
          <a:lstStyle/>
          <a:p>
            <a:r>
              <a:rPr lang="en-US" sz="2000" b="0" dirty="0"/>
              <a:t>Links to spreadsheets with all current released and implementable code</a:t>
            </a:r>
          </a:p>
          <a:p>
            <a:r>
              <a:rPr lang="en-US" sz="2000" b="0" dirty="0"/>
              <a:t>Updates after every terminology release (LOINC, SNOMED, ICD-10-CM)</a:t>
            </a:r>
          </a:p>
          <a:p>
            <a:endParaRPr lang="en-US" dirty="0"/>
          </a:p>
        </p:txBody>
      </p:sp>
      <p:sp>
        <p:nvSpPr>
          <p:cNvPr id="4" name="Slide Number Placeholder 3">
            <a:extLst>
              <a:ext uri="{FF2B5EF4-FFF2-40B4-BE49-F238E27FC236}">
                <a16:creationId xmlns:a16="http://schemas.microsoft.com/office/drawing/2014/main" id="{F7A6B617-C8AE-46D5-B9F9-C66693B9F63E}"/>
              </a:ext>
            </a:extLst>
          </p:cNvPr>
          <p:cNvSpPr>
            <a:spLocks noGrp="1"/>
          </p:cNvSpPr>
          <p:nvPr>
            <p:ph type="sldNum" sz="quarter" idx="12"/>
          </p:nvPr>
        </p:nvSpPr>
        <p:spPr/>
        <p:txBody>
          <a:bodyPr/>
          <a:lstStyle/>
          <a:p>
            <a:fld id="{2F8AF2E6-64A8-0F46-AF27-0A96D82A033B}" type="slidenum">
              <a:rPr lang="en-US" smtClean="0"/>
              <a:pPr/>
              <a:t>42</a:t>
            </a:fld>
            <a:endParaRPr lang="en-US" dirty="0"/>
          </a:p>
        </p:txBody>
      </p:sp>
      <p:pic>
        <p:nvPicPr>
          <p:cNvPr id="5" name="Picture 4" descr="Table, Excel&#10;&#10;Description automatically generated">
            <a:extLst>
              <a:ext uri="{FF2B5EF4-FFF2-40B4-BE49-F238E27FC236}">
                <a16:creationId xmlns:a16="http://schemas.microsoft.com/office/drawing/2014/main" id="{C21CD646-237C-4E80-A687-77A3B5AABB9D}"/>
              </a:ext>
            </a:extLst>
          </p:cNvPr>
          <p:cNvPicPr>
            <a:picLocks noChangeAspect="1"/>
          </p:cNvPicPr>
          <p:nvPr/>
        </p:nvPicPr>
        <p:blipFill>
          <a:blip r:embed="rId2"/>
          <a:stretch>
            <a:fillRect/>
          </a:stretch>
        </p:blipFill>
        <p:spPr>
          <a:xfrm>
            <a:off x="4332755" y="1853557"/>
            <a:ext cx="7625438" cy="4250725"/>
          </a:xfrm>
          <a:prstGeom prst="rect">
            <a:avLst/>
          </a:prstGeom>
        </p:spPr>
      </p:pic>
      <p:sp>
        <p:nvSpPr>
          <p:cNvPr id="6" name="TextBox 5">
            <a:extLst>
              <a:ext uri="{FF2B5EF4-FFF2-40B4-BE49-F238E27FC236}">
                <a16:creationId xmlns:a16="http://schemas.microsoft.com/office/drawing/2014/main" id="{BEA8B78F-AF20-4E7B-AC03-59A2864BC34C}"/>
              </a:ext>
            </a:extLst>
          </p:cNvPr>
          <p:cNvSpPr txBox="1"/>
          <p:nvPr/>
        </p:nvSpPr>
        <p:spPr>
          <a:xfrm>
            <a:off x="4270160" y="6148207"/>
            <a:ext cx="93540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1F42"/>
                </a:solidFill>
                <a:effectLst/>
                <a:uLnTx/>
                <a:uFillTx/>
                <a:ea typeface="+mn-ea"/>
                <a:cs typeface="+mn-cs"/>
                <a:hlinkClick r:id="rId3"/>
              </a:rPr>
              <a:t>https://confluence.hl7.org/display/GRAV/SDOH+Data+Elements+And+Status</a:t>
            </a:r>
            <a:r>
              <a:rPr kumimoji="0" lang="en-US" sz="1200" b="0" i="0" u="none" strike="noStrike" kern="1200" cap="none" spc="0" normalizeH="0" baseline="0" noProof="0" dirty="0">
                <a:ln>
                  <a:noFill/>
                </a:ln>
                <a:solidFill>
                  <a:srgbClr val="111F42"/>
                </a:solidFill>
                <a:effectLst/>
                <a:uLnTx/>
                <a:uFillTx/>
                <a:ea typeface="+mn-ea"/>
                <a:cs typeface="+mn-cs"/>
              </a:rPr>
              <a:t> </a:t>
            </a:r>
          </a:p>
        </p:txBody>
      </p:sp>
    </p:spTree>
    <p:extLst>
      <p:ext uri="{BB962C8B-B14F-4D97-AF65-F5344CB8AC3E}">
        <p14:creationId xmlns:p14="http://schemas.microsoft.com/office/powerpoint/2010/main" val="1033785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99B6-C20F-437A-9680-F4004FE69079}"/>
              </a:ext>
            </a:extLst>
          </p:cNvPr>
          <p:cNvSpPr>
            <a:spLocks noGrp="1"/>
          </p:cNvSpPr>
          <p:nvPr>
            <p:ph type="title"/>
          </p:nvPr>
        </p:nvSpPr>
        <p:spPr>
          <a:xfrm>
            <a:off x="854700" y="998131"/>
            <a:ext cx="9833429" cy="1028700"/>
          </a:xfrm>
        </p:spPr>
        <p:txBody>
          <a:bodyPr/>
          <a:lstStyle/>
          <a:p>
            <a:r>
              <a:rPr lang="en-US" dirty="0"/>
              <a:t>NEW! 2022 Release of ICD-10 CM</a:t>
            </a:r>
          </a:p>
        </p:txBody>
      </p:sp>
      <p:sp>
        <p:nvSpPr>
          <p:cNvPr id="3" name="Content Placeholder 2">
            <a:extLst>
              <a:ext uri="{FF2B5EF4-FFF2-40B4-BE49-F238E27FC236}">
                <a16:creationId xmlns:a16="http://schemas.microsoft.com/office/drawing/2014/main" id="{5C68331C-879B-4978-B344-B9BCCC2F7E50}"/>
              </a:ext>
            </a:extLst>
          </p:cNvPr>
          <p:cNvSpPr>
            <a:spLocks noGrp="1"/>
          </p:cNvSpPr>
          <p:nvPr>
            <p:ph idx="1"/>
          </p:nvPr>
        </p:nvSpPr>
        <p:spPr>
          <a:xfrm>
            <a:off x="854700" y="2017946"/>
            <a:ext cx="4392004" cy="3429000"/>
          </a:xfrm>
        </p:spPr>
        <p:txBody>
          <a:bodyPr>
            <a:normAutofit fontScale="92500" lnSpcReduction="20000"/>
          </a:bodyPr>
          <a:lstStyle/>
          <a:p>
            <a:pPr marL="0" indent="0">
              <a:buNone/>
            </a:pPr>
            <a:r>
              <a:rPr lang="en-US" b="0" dirty="0"/>
              <a:t>Gravity Project submission for new and updated </a:t>
            </a:r>
            <a:r>
              <a:rPr lang="en-US" i="1" dirty="0"/>
              <a:t>education, food insecurity</a:t>
            </a:r>
            <a:r>
              <a:rPr lang="en-US" dirty="0"/>
              <a:t>, </a:t>
            </a:r>
            <a:r>
              <a:rPr lang="en-US" b="0" dirty="0"/>
              <a:t>and </a:t>
            </a:r>
            <a:r>
              <a:rPr lang="en-US" i="1" dirty="0"/>
              <a:t>housing</a:t>
            </a:r>
            <a:r>
              <a:rPr lang="en-US" b="0" i="1" dirty="0"/>
              <a:t> </a:t>
            </a:r>
            <a:r>
              <a:rPr lang="en-US" b="0" dirty="0"/>
              <a:t>ICD-10 CMS codes were approved for implementation beginning October 1, 2021.</a:t>
            </a:r>
          </a:p>
          <a:p>
            <a:pPr marL="0" indent="0">
              <a:buNone/>
            </a:pPr>
            <a:endParaRPr lang="en-US" b="0" dirty="0"/>
          </a:p>
          <a:p>
            <a:pPr marL="0" indent="0">
              <a:buNone/>
            </a:pPr>
            <a:r>
              <a:rPr lang="en-US" sz="1200" b="0" dirty="0">
                <a:hlinkClick r:id="rId2"/>
              </a:rPr>
              <a:t>https://confluence.hl7.org/display/GRAV/ICD-10+Coding+Submissions</a:t>
            </a:r>
            <a:r>
              <a:rPr lang="en-US" sz="1200" b="0" dirty="0"/>
              <a:t>   </a:t>
            </a:r>
          </a:p>
          <a:p>
            <a:pPr marL="0" indent="0">
              <a:buNone/>
            </a:pPr>
            <a:endParaRPr lang="en-US" dirty="0"/>
          </a:p>
        </p:txBody>
      </p:sp>
      <p:sp>
        <p:nvSpPr>
          <p:cNvPr id="4" name="Slide Number Placeholder 3">
            <a:extLst>
              <a:ext uri="{FF2B5EF4-FFF2-40B4-BE49-F238E27FC236}">
                <a16:creationId xmlns:a16="http://schemas.microsoft.com/office/drawing/2014/main" id="{031F996A-B532-41F8-92C3-BB2BF3640B9C}"/>
              </a:ext>
            </a:extLst>
          </p:cNvPr>
          <p:cNvSpPr>
            <a:spLocks noGrp="1"/>
          </p:cNvSpPr>
          <p:nvPr>
            <p:ph type="sldNum" sz="quarter" idx="12"/>
          </p:nvPr>
        </p:nvSpPr>
        <p:spPr>
          <a:xfrm>
            <a:off x="11108488" y="6237119"/>
            <a:ext cx="492414" cy="211596"/>
          </a:xfrm>
        </p:spPr>
        <p:txBody>
          <a:bodyPr/>
          <a:lstStyle/>
          <a:p>
            <a:fld id="{2F8AF2E6-64A8-0F46-AF27-0A96D82A033B}" type="slidenum">
              <a:rPr lang="en-US" smtClean="0"/>
              <a:pPr/>
              <a:t>43</a:t>
            </a:fld>
            <a:endParaRPr lang="en-US" dirty="0"/>
          </a:p>
        </p:txBody>
      </p:sp>
      <p:pic>
        <p:nvPicPr>
          <p:cNvPr id="5" name="Content Placeholder 5" descr="A screenshot of a computer&#10;&#10;Description automatically generated with medium confidence">
            <a:extLst>
              <a:ext uri="{FF2B5EF4-FFF2-40B4-BE49-F238E27FC236}">
                <a16:creationId xmlns:a16="http://schemas.microsoft.com/office/drawing/2014/main" id="{5E8A6392-84A1-4A03-BBEB-6E459A52080C}"/>
              </a:ext>
            </a:extLst>
          </p:cNvPr>
          <p:cNvPicPr>
            <a:picLocks noChangeAspect="1"/>
          </p:cNvPicPr>
          <p:nvPr/>
        </p:nvPicPr>
        <p:blipFill rotWithShape="1">
          <a:blip r:embed="rId3"/>
          <a:srcRect l="30392" t="10385" r="11274" b="46308"/>
          <a:stretch/>
        </p:blipFill>
        <p:spPr>
          <a:xfrm>
            <a:off x="5822650" y="2718726"/>
            <a:ext cx="5439748" cy="3199854"/>
          </a:xfrm>
          <a:prstGeom prst="rect">
            <a:avLst/>
          </a:prstGeom>
          <a:ln>
            <a:solidFill>
              <a:schemeClr val="accent6">
                <a:lumMod val="60000"/>
                <a:lumOff val="40000"/>
              </a:schemeClr>
            </a:solidFill>
          </a:ln>
          <a:effectLst>
            <a:outerShdw blurRad="50800" dist="246405" dir="2220000" algn="tl" rotWithShape="0">
              <a:prstClr val="black">
                <a:alpha val="40000"/>
              </a:prstClr>
            </a:outerShdw>
          </a:effectLst>
        </p:spPr>
      </p:pic>
      <p:sp>
        <p:nvSpPr>
          <p:cNvPr id="6" name="TextBox 5">
            <a:extLst>
              <a:ext uri="{FF2B5EF4-FFF2-40B4-BE49-F238E27FC236}">
                <a16:creationId xmlns:a16="http://schemas.microsoft.com/office/drawing/2014/main" id="{874D594C-EC87-49B6-9C43-C9382C5B754A}"/>
              </a:ext>
            </a:extLst>
          </p:cNvPr>
          <p:cNvSpPr txBox="1"/>
          <p:nvPr/>
        </p:nvSpPr>
        <p:spPr>
          <a:xfrm>
            <a:off x="5771414" y="5982350"/>
            <a:ext cx="4883148" cy="276999"/>
          </a:xfrm>
          <a:prstGeom prst="rect">
            <a:avLst/>
          </a:prstGeom>
          <a:noFill/>
        </p:spPr>
        <p:txBody>
          <a:bodyPr wrap="square" rtlCol="0">
            <a:spAutoFit/>
          </a:bodyPr>
          <a:lstStyle/>
          <a:p>
            <a:r>
              <a:rPr lang="en-US" sz="1200" dirty="0">
                <a:hlinkClick r:id="rId4"/>
              </a:rPr>
              <a:t>https://www.cdc.gov/nchs/icd/icd10cm.htm</a:t>
            </a:r>
            <a:r>
              <a:rPr lang="en-US" sz="1200" dirty="0"/>
              <a:t> </a:t>
            </a:r>
          </a:p>
        </p:txBody>
      </p:sp>
      <p:pic>
        <p:nvPicPr>
          <p:cNvPr id="7" name="Picture 6" descr="Graphical user interface, text, application&#10;&#10;Description automatically generated">
            <a:extLst>
              <a:ext uri="{FF2B5EF4-FFF2-40B4-BE49-F238E27FC236}">
                <a16:creationId xmlns:a16="http://schemas.microsoft.com/office/drawing/2014/main" id="{C9AF51B3-4DE1-4256-B8C1-A687674C0A08}"/>
              </a:ext>
            </a:extLst>
          </p:cNvPr>
          <p:cNvPicPr>
            <a:picLocks noChangeAspect="1"/>
          </p:cNvPicPr>
          <p:nvPr/>
        </p:nvPicPr>
        <p:blipFill>
          <a:blip r:embed="rId5"/>
          <a:stretch>
            <a:fillRect/>
          </a:stretch>
        </p:blipFill>
        <p:spPr>
          <a:xfrm>
            <a:off x="5822650" y="1561711"/>
            <a:ext cx="3212162" cy="1058554"/>
          </a:xfrm>
          <a:prstGeom prst="rect">
            <a:avLst/>
          </a:prstGeom>
        </p:spPr>
      </p:pic>
    </p:spTree>
    <p:extLst>
      <p:ext uri="{BB962C8B-B14F-4D97-AF65-F5344CB8AC3E}">
        <p14:creationId xmlns:p14="http://schemas.microsoft.com/office/powerpoint/2010/main" val="3219850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83E3-99E7-4AA4-9AC8-D69963B9F8F3}"/>
              </a:ext>
            </a:extLst>
          </p:cNvPr>
          <p:cNvSpPr>
            <a:spLocks noGrp="1"/>
          </p:cNvSpPr>
          <p:nvPr>
            <p:ph type="title"/>
          </p:nvPr>
        </p:nvSpPr>
        <p:spPr/>
        <p:txBody>
          <a:bodyPr/>
          <a:lstStyle/>
          <a:p>
            <a:r>
              <a:rPr lang="en-US" dirty="0"/>
              <a:t>Gravity Project Data Use Principles for Equitable Health and Social Care</a:t>
            </a:r>
          </a:p>
        </p:txBody>
      </p:sp>
      <p:sp>
        <p:nvSpPr>
          <p:cNvPr id="3" name="Content Placeholder 2">
            <a:extLst>
              <a:ext uri="{FF2B5EF4-FFF2-40B4-BE49-F238E27FC236}">
                <a16:creationId xmlns:a16="http://schemas.microsoft.com/office/drawing/2014/main" id="{D7E7AA86-4B0C-4EE3-9610-6847CBF783A8}"/>
              </a:ext>
            </a:extLst>
          </p:cNvPr>
          <p:cNvSpPr>
            <a:spLocks noGrp="1"/>
          </p:cNvSpPr>
          <p:nvPr>
            <p:ph idx="1"/>
          </p:nvPr>
        </p:nvSpPr>
        <p:spPr>
          <a:xfrm>
            <a:off x="854699" y="2191496"/>
            <a:ext cx="9833429" cy="3903460"/>
          </a:xfrm>
        </p:spPr>
        <p:txBody>
          <a:bodyPr>
            <a:normAutofit fontScale="92500" lnSpcReduction="20000"/>
          </a:bodyPr>
          <a:lstStyle/>
          <a:p>
            <a:r>
              <a:rPr lang="en-US" b="0" dirty="0"/>
              <a:t>Improving Personal Health Outcomes</a:t>
            </a:r>
          </a:p>
          <a:p>
            <a:r>
              <a:rPr lang="en-US" b="0" dirty="0"/>
              <a:t>Improving Population Health Equity</a:t>
            </a:r>
          </a:p>
          <a:p>
            <a:r>
              <a:rPr lang="en-US" b="0" dirty="0"/>
              <a:t>Ensuring Personal Control</a:t>
            </a:r>
          </a:p>
          <a:p>
            <a:r>
              <a:rPr lang="en-US" b="0" dirty="0"/>
              <a:t>Designing Appropriate Solutions</a:t>
            </a:r>
          </a:p>
          <a:p>
            <a:r>
              <a:rPr lang="en-US" b="0" dirty="0"/>
              <a:t>Ensuring Accountability</a:t>
            </a:r>
          </a:p>
          <a:p>
            <a:r>
              <a:rPr lang="en-US" b="0" dirty="0"/>
              <a:t>Preventing, Reducing, and Remediating Harm</a:t>
            </a:r>
          </a:p>
          <a:p>
            <a:pPr marL="0" indent="0">
              <a:buNone/>
            </a:pPr>
            <a:endParaRPr lang="en-US" b="0" dirty="0"/>
          </a:p>
          <a:p>
            <a:pPr marL="0" indent="0">
              <a:buNone/>
            </a:pPr>
            <a:r>
              <a:rPr lang="en-US" sz="1300" b="0" u="sng" dirty="0">
                <a:hlinkClick r:id="rId2"/>
              </a:rPr>
              <a:t>https://confluence.hl7.org/display/GRAV/Gravity+Data+Principles</a:t>
            </a:r>
            <a:r>
              <a:rPr lang="en-US" sz="1300" b="0" dirty="0"/>
              <a:t> </a:t>
            </a:r>
            <a:endParaRPr lang="en-US" sz="1300" b="0" i="1" dirty="0"/>
          </a:p>
          <a:p>
            <a:pPr marL="0" indent="0">
              <a:buNone/>
            </a:pPr>
            <a:endParaRPr lang="en-US" b="0" dirty="0"/>
          </a:p>
          <a:p>
            <a:endParaRPr lang="en-US" dirty="0"/>
          </a:p>
        </p:txBody>
      </p:sp>
      <p:sp>
        <p:nvSpPr>
          <p:cNvPr id="4" name="Slide Number Placeholder 3">
            <a:extLst>
              <a:ext uri="{FF2B5EF4-FFF2-40B4-BE49-F238E27FC236}">
                <a16:creationId xmlns:a16="http://schemas.microsoft.com/office/drawing/2014/main" id="{FAD2124F-B021-4500-9C64-349F2DBD6C35}"/>
              </a:ext>
            </a:extLst>
          </p:cNvPr>
          <p:cNvSpPr>
            <a:spLocks noGrp="1"/>
          </p:cNvSpPr>
          <p:nvPr>
            <p:ph type="sldNum" sz="quarter" idx="12"/>
          </p:nvPr>
        </p:nvSpPr>
        <p:spPr/>
        <p:txBody>
          <a:bodyPr/>
          <a:lstStyle/>
          <a:p>
            <a:fld id="{2F8AF2E6-64A8-0F46-AF27-0A96D82A033B}" type="slidenum">
              <a:rPr lang="en-US" smtClean="0"/>
              <a:pPr/>
              <a:t>44</a:t>
            </a:fld>
            <a:endParaRPr lang="en-US" dirty="0"/>
          </a:p>
        </p:txBody>
      </p:sp>
      <p:pic>
        <p:nvPicPr>
          <p:cNvPr id="5" name="Picture 4" descr="A picture containing text, outdoor&#10;&#10;Description automatically generated">
            <a:extLst>
              <a:ext uri="{FF2B5EF4-FFF2-40B4-BE49-F238E27FC236}">
                <a16:creationId xmlns:a16="http://schemas.microsoft.com/office/drawing/2014/main" id="{85BB0105-7FC6-4685-8BCB-AFE3716D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89" y="1819126"/>
            <a:ext cx="3486150" cy="2324100"/>
          </a:xfrm>
          <a:prstGeom prst="rect">
            <a:avLst/>
          </a:prstGeom>
        </p:spPr>
      </p:pic>
    </p:spTree>
    <p:extLst>
      <p:ext uri="{BB962C8B-B14F-4D97-AF65-F5344CB8AC3E}">
        <p14:creationId xmlns:p14="http://schemas.microsoft.com/office/powerpoint/2010/main" val="2772145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4C86-06E8-4403-ADB5-EE56D22A7FD4}"/>
              </a:ext>
            </a:extLst>
          </p:cNvPr>
          <p:cNvSpPr>
            <a:spLocks noGrp="1"/>
          </p:cNvSpPr>
          <p:nvPr>
            <p:ph type="title"/>
          </p:nvPr>
        </p:nvSpPr>
        <p:spPr>
          <a:xfrm>
            <a:off x="854699" y="923686"/>
            <a:ext cx="9833429" cy="1028700"/>
          </a:xfrm>
        </p:spPr>
        <p:txBody>
          <a:bodyPr/>
          <a:lstStyle/>
          <a:p>
            <a:r>
              <a:rPr lang="en-US" dirty="0"/>
              <a:t>HL7 SDOH Clinical Care FHIR Implementation Guide</a:t>
            </a:r>
          </a:p>
        </p:txBody>
      </p:sp>
      <p:sp>
        <p:nvSpPr>
          <p:cNvPr id="3" name="Content Placeholder 2">
            <a:extLst>
              <a:ext uri="{FF2B5EF4-FFF2-40B4-BE49-F238E27FC236}">
                <a16:creationId xmlns:a16="http://schemas.microsoft.com/office/drawing/2014/main" id="{2F94B599-B7E8-43EC-A7C1-9214F23CA78E}"/>
              </a:ext>
            </a:extLst>
          </p:cNvPr>
          <p:cNvSpPr>
            <a:spLocks noGrp="1"/>
          </p:cNvSpPr>
          <p:nvPr>
            <p:ph idx="1"/>
          </p:nvPr>
        </p:nvSpPr>
        <p:spPr>
          <a:xfrm>
            <a:off x="854699" y="1615076"/>
            <a:ext cx="5333037" cy="4399118"/>
          </a:xfrm>
        </p:spPr>
        <p:txBody>
          <a:bodyPr>
            <a:normAutofit fontScale="25000" lnSpcReduction="20000"/>
          </a:bodyPr>
          <a:lstStyle/>
          <a:p>
            <a:pPr marL="285750" indent="-285750">
              <a:spcBef>
                <a:spcPts val="0"/>
              </a:spcBef>
              <a:spcAft>
                <a:spcPts val="1200"/>
              </a:spcAft>
              <a:buClr>
                <a:srgbClr val="112146"/>
              </a:buClr>
              <a:buFont typeface="+mj-lt"/>
              <a:buAutoNum type="arabicPeriod"/>
            </a:pPr>
            <a:r>
              <a:rPr lang="en-US" sz="6400" dirty="0">
                <a:latin typeface="+mn-lt"/>
                <a:cs typeface="Arial" panose="020B0604020202020204" pitchFamily="34" charset="0"/>
              </a:rPr>
              <a:t>This is a framework Implementation Guide (IG) and supports multiple domains</a:t>
            </a:r>
          </a:p>
          <a:p>
            <a:pPr marL="285750" indent="-285750">
              <a:spcBef>
                <a:spcPts val="0"/>
              </a:spcBef>
              <a:spcAft>
                <a:spcPts val="600"/>
              </a:spcAft>
              <a:buClr>
                <a:srgbClr val="112146"/>
              </a:buClr>
              <a:buFont typeface="+mj-lt"/>
              <a:buAutoNum type="arabicPeriod"/>
            </a:pPr>
            <a:r>
              <a:rPr lang="en-US" sz="6400" dirty="0">
                <a:latin typeface="+mn-lt"/>
                <a:cs typeface="Arial" panose="020B0604020202020204" pitchFamily="34" charset="0"/>
              </a:rPr>
              <a:t>IG support the following clinical activities</a:t>
            </a:r>
          </a:p>
          <a:p>
            <a:pPr marL="457200" indent="-171450">
              <a:lnSpc>
                <a:spcPct val="120000"/>
              </a:lnSpc>
              <a:spcBef>
                <a:spcPts val="0"/>
              </a:spcBef>
              <a:spcAft>
                <a:spcPts val="600"/>
              </a:spcAft>
              <a:buClr>
                <a:srgbClr val="E3B641"/>
              </a:buClr>
            </a:pPr>
            <a:r>
              <a:rPr lang="en-US" sz="6400" b="0" dirty="0">
                <a:latin typeface="+mn-lt"/>
                <a:cs typeface="Arial" panose="020B0604020202020204" pitchFamily="34" charset="0"/>
              </a:rPr>
              <a:t>Assessments</a:t>
            </a:r>
          </a:p>
          <a:p>
            <a:pPr marL="457200" indent="-171450">
              <a:lnSpc>
                <a:spcPct val="120000"/>
              </a:lnSpc>
              <a:spcBef>
                <a:spcPts val="0"/>
              </a:spcBef>
              <a:spcAft>
                <a:spcPts val="600"/>
              </a:spcAft>
              <a:buClr>
                <a:srgbClr val="E3B641"/>
              </a:buClr>
            </a:pPr>
            <a:r>
              <a:rPr lang="en-US" sz="6400" b="0" dirty="0">
                <a:latin typeface="+mn-lt"/>
                <a:cs typeface="Arial" panose="020B0604020202020204" pitchFamily="34" charset="0"/>
              </a:rPr>
              <a:t>Health Concerns / Problems</a:t>
            </a:r>
          </a:p>
          <a:p>
            <a:pPr marL="457200" indent="-171450">
              <a:lnSpc>
                <a:spcPct val="120000"/>
              </a:lnSpc>
              <a:spcBef>
                <a:spcPts val="0"/>
              </a:spcBef>
              <a:spcAft>
                <a:spcPts val="600"/>
              </a:spcAft>
              <a:buClr>
                <a:srgbClr val="E3B641"/>
              </a:buClr>
            </a:pPr>
            <a:r>
              <a:rPr lang="en-US" sz="6400" b="0" dirty="0">
                <a:latin typeface="+mn-lt"/>
                <a:cs typeface="Arial" panose="020B0604020202020204" pitchFamily="34" charset="0"/>
              </a:rPr>
              <a:t>Goals</a:t>
            </a:r>
          </a:p>
          <a:p>
            <a:pPr marL="457200" indent="-171450">
              <a:lnSpc>
                <a:spcPct val="120000"/>
              </a:lnSpc>
              <a:spcBef>
                <a:spcPts val="0"/>
              </a:spcBef>
              <a:spcAft>
                <a:spcPts val="600"/>
              </a:spcAft>
              <a:buClr>
                <a:srgbClr val="E3B641"/>
              </a:buClr>
            </a:pPr>
            <a:r>
              <a:rPr lang="en-US" sz="6400" b="0" dirty="0">
                <a:latin typeface="+mn-lt"/>
                <a:cs typeface="Arial" panose="020B0604020202020204" pitchFamily="34" charset="0"/>
              </a:rPr>
              <a:t>Interventions including referrals</a:t>
            </a:r>
          </a:p>
          <a:p>
            <a:pPr marL="457200" indent="-171450">
              <a:lnSpc>
                <a:spcPct val="120000"/>
              </a:lnSpc>
              <a:spcBef>
                <a:spcPts val="0"/>
              </a:spcBef>
              <a:spcAft>
                <a:spcPts val="600"/>
              </a:spcAft>
              <a:buClr>
                <a:srgbClr val="E3B641"/>
              </a:buClr>
            </a:pPr>
            <a:r>
              <a:rPr lang="en-US" sz="6400" b="0" dirty="0">
                <a:latin typeface="+mn-lt"/>
                <a:cs typeface="Arial" panose="020B0604020202020204" pitchFamily="34" charset="0"/>
              </a:rPr>
              <a:t>Consent</a:t>
            </a:r>
          </a:p>
          <a:p>
            <a:pPr marL="457200" indent="-171450">
              <a:lnSpc>
                <a:spcPct val="120000"/>
              </a:lnSpc>
              <a:spcBef>
                <a:spcPts val="0"/>
              </a:spcBef>
              <a:spcAft>
                <a:spcPts val="1200"/>
              </a:spcAft>
              <a:buClr>
                <a:srgbClr val="E3B641"/>
              </a:buClr>
            </a:pPr>
            <a:r>
              <a:rPr lang="en-US" sz="6400" b="0" dirty="0">
                <a:latin typeface="+mn-lt"/>
                <a:cs typeface="Arial" panose="020B0604020202020204" pitchFamily="34" charset="0"/>
              </a:rPr>
              <a:t>Aggregation for exchange/reporting</a:t>
            </a:r>
          </a:p>
          <a:p>
            <a:pPr marL="285750" indent="-285750">
              <a:spcBef>
                <a:spcPts val="0"/>
              </a:spcBef>
              <a:spcAft>
                <a:spcPts val="1200"/>
              </a:spcAft>
              <a:buClr>
                <a:srgbClr val="112146"/>
              </a:buClr>
              <a:buFont typeface="+mj-lt"/>
              <a:buAutoNum type="arabicPeriod" startAt="3"/>
            </a:pPr>
            <a:r>
              <a:rPr lang="en-US" sz="6400" dirty="0">
                <a:latin typeface="+mn-lt"/>
                <a:cs typeface="Arial" panose="020B0604020202020204" pitchFamily="34" charset="0"/>
              </a:rPr>
              <a:t>Completed January 2021 ballot as a Standard for Trial Use Level 1 (STU1)</a:t>
            </a:r>
          </a:p>
          <a:p>
            <a:pPr marL="285750" indent="-285750">
              <a:spcBef>
                <a:spcPts val="0"/>
              </a:spcBef>
              <a:spcAft>
                <a:spcPts val="600"/>
              </a:spcAft>
              <a:buClr>
                <a:srgbClr val="112146"/>
              </a:buClr>
              <a:buFont typeface="+mj-lt"/>
              <a:buAutoNum type="arabicPeriod" startAt="3"/>
            </a:pPr>
            <a:r>
              <a:rPr lang="en-US" sz="6400" dirty="0">
                <a:latin typeface="+mn-lt"/>
                <a:cs typeface="Arial" panose="020B0604020202020204" pitchFamily="34" charset="0"/>
              </a:rPr>
              <a:t>Published as STU v1 in August 2021</a:t>
            </a:r>
          </a:p>
          <a:p>
            <a:pPr marL="0" indent="0">
              <a:buNone/>
            </a:pPr>
            <a:endParaRPr lang="en-US" dirty="0"/>
          </a:p>
        </p:txBody>
      </p:sp>
      <p:sp>
        <p:nvSpPr>
          <p:cNvPr id="4" name="Slide Number Placeholder 3">
            <a:extLst>
              <a:ext uri="{FF2B5EF4-FFF2-40B4-BE49-F238E27FC236}">
                <a16:creationId xmlns:a16="http://schemas.microsoft.com/office/drawing/2014/main" id="{024E383C-87C7-4A3A-AE3D-0DC01DF86DFA}"/>
              </a:ext>
            </a:extLst>
          </p:cNvPr>
          <p:cNvSpPr>
            <a:spLocks noGrp="1"/>
          </p:cNvSpPr>
          <p:nvPr>
            <p:ph type="sldNum" sz="quarter" idx="12"/>
          </p:nvPr>
        </p:nvSpPr>
        <p:spPr/>
        <p:txBody>
          <a:bodyPr/>
          <a:lstStyle/>
          <a:p>
            <a:fld id="{2F8AF2E6-64A8-0F46-AF27-0A96D82A033B}" type="slidenum">
              <a:rPr lang="en-US" smtClean="0"/>
              <a:pPr/>
              <a:t>45</a:t>
            </a:fld>
            <a:endParaRPr lang="en-US" dirty="0"/>
          </a:p>
        </p:txBody>
      </p:sp>
      <p:pic>
        <p:nvPicPr>
          <p:cNvPr id="5" name="Picture 4" descr="A computer with a blank screen&#10;&#10;Description automatically generated with low confidence">
            <a:extLst>
              <a:ext uri="{FF2B5EF4-FFF2-40B4-BE49-F238E27FC236}">
                <a16:creationId xmlns:a16="http://schemas.microsoft.com/office/drawing/2014/main" id="{62FF02FB-68D1-4D45-A196-1F4ED5A880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1583" y="1665908"/>
            <a:ext cx="6032863" cy="4010975"/>
          </a:xfrm>
          <a:prstGeom prst="rect">
            <a:avLst/>
          </a:prstGeom>
        </p:spPr>
      </p:pic>
      <p:pic>
        <p:nvPicPr>
          <p:cNvPr id="6" name="Picture 5">
            <a:extLst>
              <a:ext uri="{FF2B5EF4-FFF2-40B4-BE49-F238E27FC236}">
                <a16:creationId xmlns:a16="http://schemas.microsoft.com/office/drawing/2014/main" id="{81B08AC0-59C2-4A31-84CA-4417E07EC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0386" y="2151331"/>
            <a:ext cx="4028639" cy="2515174"/>
          </a:xfrm>
          <a:prstGeom prst="rect">
            <a:avLst/>
          </a:prstGeom>
        </p:spPr>
      </p:pic>
      <p:sp>
        <p:nvSpPr>
          <p:cNvPr id="7" name="Rectangle 6">
            <a:extLst>
              <a:ext uri="{FF2B5EF4-FFF2-40B4-BE49-F238E27FC236}">
                <a16:creationId xmlns:a16="http://schemas.microsoft.com/office/drawing/2014/main" id="{CA291B34-7114-8A49-A39A-E8CCECD01655}"/>
              </a:ext>
            </a:extLst>
          </p:cNvPr>
          <p:cNvSpPr/>
          <p:nvPr/>
        </p:nvSpPr>
        <p:spPr>
          <a:xfrm>
            <a:off x="789558" y="6014194"/>
            <a:ext cx="5676899"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Clr>
                <a:schemeClr val="dk1"/>
              </a:buClr>
              <a:buSzPts val="2400"/>
            </a:pPr>
            <a:r>
              <a:rPr lang="en-US" sz="1200" dirty="0">
                <a:hlinkClick r:id="rId4"/>
              </a:rPr>
              <a:t>http://hl7.org/fhir/us/sdoh-clinicalcare/STU1/</a:t>
            </a:r>
            <a:r>
              <a:rPr lang="en-US" sz="1200" dirty="0"/>
              <a:t> </a:t>
            </a:r>
          </a:p>
        </p:txBody>
      </p:sp>
    </p:spTree>
    <p:extLst>
      <p:ext uri="{BB962C8B-B14F-4D97-AF65-F5344CB8AC3E}">
        <p14:creationId xmlns:p14="http://schemas.microsoft.com/office/powerpoint/2010/main" val="3884894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B019-6CB2-4528-B1E1-48B0D160C1DD}"/>
              </a:ext>
            </a:extLst>
          </p:cNvPr>
          <p:cNvSpPr>
            <a:spLocks noGrp="1"/>
          </p:cNvSpPr>
          <p:nvPr>
            <p:ph type="title"/>
          </p:nvPr>
        </p:nvSpPr>
        <p:spPr/>
        <p:txBody>
          <a:bodyPr/>
          <a:lstStyle/>
          <a:p>
            <a:r>
              <a:rPr lang="en-US" dirty="0"/>
              <a:t>Gravity FHIR IG Scope</a:t>
            </a:r>
          </a:p>
        </p:txBody>
      </p:sp>
      <p:sp>
        <p:nvSpPr>
          <p:cNvPr id="4" name="Slide Number Placeholder 3">
            <a:extLst>
              <a:ext uri="{FF2B5EF4-FFF2-40B4-BE49-F238E27FC236}">
                <a16:creationId xmlns:a16="http://schemas.microsoft.com/office/drawing/2014/main" id="{9D9FBF54-131E-4E83-BB1F-5E3190397F23}"/>
              </a:ext>
            </a:extLst>
          </p:cNvPr>
          <p:cNvSpPr>
            <a:spLocks noGrp="1"/>
          </p:cNvSpPr>
          <p:nvPr>
            <p:ph type="sldNum" sz="quarter" idx="12"/>
          </p:nvPr>
        </p:nvSpPr>
        <p:spPr/>
        <p:txBody>
          <a:bodyPr/>
          <a:lstStyle/>
          <a:p>
            <a:fld id="{2F8AF2E6-64A8-0F46-AF27-0A96D82A033B}" type="slidenum">
              <a:rPr lang="en-US" smtClean="0"/>
              <a:pPr/>
              <a:t>46</a:t>
            </a:fld>
            <a:endParaRPr lang="en-US" dirty="0"/>
          </a:p>
        </p:txBody>
      </p:sp>
      <p:sp>
        <p:nvSpPr>
          <p:cNvPr id="7" name="Rounded Rectangle 3">
            <a:extLst>
              <a:ext uri="{FF2B5EF4-FFF2-40B4-BE49-F238E27FC236}">
                <a16:creationId xmlns:a16="http://schemas.microsoft.com/office/drawing/2014/main" id="{AD1BFBEB-7040-47AE-BB8A-A56405E6BF5A}"/>
              </a:ext>
            </a:extLst>
          </p:cNvPr>
          <p:cNvSpPr/>
          <p:nvPr/>
        </p:nvSpPr>
        <p:spPr>
          <a:xfrm>
            <a:off x="757044" y="1682739"/>
            <a:ext cx="4608520" cy="3616809"/>
          </a:xfrm>
          <a:prstGeom prst="roundRect">
            <a:avLst>
              <a:gd name="adj" fmla="val 354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28FF3FC7-C264-4EB9-959E-00F087D65ACF}"/>
              </a:ext>
            </a:extLst>
          </p:cNvPr>
          <p:cNvSpPr/>
          <p:nvPr/>
        </p:nvSpPr>
        <p:spPr>
          <a:xfrm>
            <a:off x="707513" y="6025991"/>
            <a:ext cx="5676899" cy="276999"/>
          </a:xfrm>
          <a:prstGeom prst="rect">
            <a:avLst/>
          </a:prstGeom>
        </p:spPr>
        <p:txBody>
          <a:bodyPr wrap="square">
            <a:spAutoFit/>
          </a:bodyPr>
          <a:lstStyle/>
          <a:p>
            <a:pPr>
              <a:spcAft>
                <a:spcPts val="300"/>
              </a:spcAft>
              <a:buClr>
                <a:srgbClr val="112146"/>
              </a:buClr>
            </a:pPr>
            <a:r>
              <a:rPr lang="en-US" sz="1200" dirty="0">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t>
            </a:r>
            <a:r>
              <a:rPr lang="en-US" sz="1200" dirty="0" err="1">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build.fhir.org</a:t>
            </a:r>
            <a:r>
              <a:rPr lang="en-US" sz="1200" dirty="0">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en-US" sz="1200" dirty="0" err="1">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ig</a:t>
            </a:r>
            <a:r>
              <a:rPr lang="en-US" sz="1200" dirty="0">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/HL7/</a:t>
            </a:r>
            <a:r>
              <a:rPr lang="en-US" sz="1200" dirty="0" err="1">
                <a:solidFill>
                  <a:srgbClr val="5352F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fhir-sdoh-clinicalcare</a:t>
            </a:r>
            <a:r>
              <a:rPr lang="en-US"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endParaRPr lang="en-US" sz="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3C1452B-4A0C-4C8B-852B-8A58717F4328}"/>
              </a:ext>
            </a:extLst>
          </p:cNvPr>
          <p:cNvSpPr/>
          <p:nvPr/>
        </p:nvSpPr>
        <p:spPr>
          <a:xfrm>
            <a:off x="6206788" y="4945996"/>
            <a:ext cx="4176689" cy="325266"/>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Assessment/Survey (LOINC coded)</a:t>
            </a:r>
          </a:p>
        </p:txBody>
      </p:sp>
      <p:sp>
        <p:nvSpPr>
          <p:cNvPr id="10" name="Rectangle 9">
            <a:extLst>
              <a:ext uri="{FF2B5EF4-FFF2-40B4-BE49-F238E27FC236}">
                <a16:creationId xmlns:a16="http://schemas.microsoft.com/office/drawing/2014/main" id="{5091E608-52E4-40A4-8589-D82506CF85C3}"/>
              </a:ext>
            </a:extLst>
          </p:cNvPr>
          <p:cNvSpPr/>
          <p:nvPr/>
        </p:nvSpPr>
        <p:spPr>
          <a:xfrm>
            <a:off x="6206788" y="4263958"/>
            <a:ext cx="4176690" cy="325265"/>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      </a:t>
            </a:r>
            <a:r>
              <a:rPr kumimoji="0" lang="en-US" sz="10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Health Concerns / Problems (ICD-10-CM and SNOMED-CT)</a:t>
            </a:r>
            <a:endParaRPr kumimoji="0" lang="en-US" sz="12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9229A7C-26CE-4F73-9EB0-C079435DE869}"/>
              </a:ext>
            </a:extLst>
          </p:cNvPr>
          <p:cNvSpPr/>
          <p:nvPr/>
        </p:nvSpPr>
        <p:spPr>
          <a:xfrm>
            <a:off x="6206787" y="3628721"/>
            <a:ext cx="4176691" cy="278460"/>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Goals (LOINC and SNOMED-CT)</a:t>
            </a:r>
          </a:p>
        </p:txBody>
      </p:sp>
      <p:sp>
        <p:nvSpPr>
          <p:cNvPr id="12" name="Rectangle 11">
            <a:extLst>
              <a:ext uri="{FF2B5EF4-FFF2-40B4-BE49-F238E27FC236}">
                <a16:creationId xmlns:a16="http://schemas.microsoft.com/office/drawing/2014/main" id="{97000ADB-2840-4C87-BE5D-4C3418FAC8B3}"/>
              </a:ext>
            </a:extLst>
          </p:cNvPr>
          <p:cNvSpPr/>
          <p:nvPr/>
        </p:nvSpPr>
        <p:spPr>
          <a:xfrm>
            <a:off x="6206788" y="2984044"/>
            <a:ext cx="4176692" cy="280658"/>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      Interventions (SNOMED-CT, CPT/HCPCS)</a:t>
            </a:r>
          </a:p>
        </p:txBody>
      </p:sp>
      <p:sp>
        <p:nvSpPr>
          <p:cNvPr id="13" name="Rectangle 12">
            <a:extLst>
              <a:ext uri="{FF2B5EF4-FFF2-40B4-BE49-F238E27FC236}">
                <a16:creationId xmlns:a16="http://schemas.microsoft.com/office/drawing/2014/main" id="{38D07F1A-5B6E-4F93-B269-E0CB84AA90E2}"/>
              </a:ext>
            </a:extLst>
          </p:cNvPr>
          <p:cNvSpPr/>
          <p:nvPr/>
        </p:nvSpPr>
        <p:spPr>
          <a:xfrm>
            <a:off x="6210008" y="2333269"/>
            <a:ext cx="4176692" cy="280756"/>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Procedures Document Results (SNOMED-CT, CPT/HCPCS) </a:t>
            </a:r>
          </a:p>
        </p:txBody>
      </p:sp>
      <p:sp>
        <p:nvSpPr>
          <p:cNvPr id="14" name="Rectangle 13">
            <a:extLst>
              <a:ext uri="{FF2B5EF4-FFF2-40B4-BE49-F238E27FC236}">
                <a16:creationId xmlns:a16="http://schemas.microsoft.com/office/drawing/2014/main" id="{28AC2965-1E61-4C15-8FA8-7FBCED05377F}"/>
              </a:ext>
            </a:extLst>
          </p:cNvPr>
          <p:cNvSpPr/>
          <p:nvPr/>
        </p:nvSpPr>
        <p:spPr>
          <a:xfrm>
            <a:off x="6210008" y="1682740"/>
            <a:ext cx="4176692" cy="280508"/>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tx1"/>
                </a:solidFill>
                <a:uLnTx/>
                <a:uFillTx/>
                <a:latin typeface="Arial" panose="020B0604020202020204" pitchFamily="34" charset="0"/>
                <a:cs typeface="Arial" panose="020B0604020202020204" pitchFamily="34" charset="0"/>
              </a:rPr>
              <a:t>Outcomes (Quality Measures)</a:t>
            </a:r>
          </a:p>
        </p:txBody>
      </p:sp>
      <p:sp>
        <p:nvSpPr>
          <p:cNvPr id="15" name="Rounded Rectangle 15">
            <a:extLst>
              <a:ext uri="{FF2B5EF4-FFF2-40B4-BE49-F238E27FC236}">
                <a16:creationId xmlns:a16="http://schemas.microsoft.com/office/drawing/2014/main" id="{70E2763C-B23F-41C8-A309-CD5B71633B8D}"/>
              </a:ext>
            </a:extLst>
          </p:cNvPr>
          <p:cNvSpPr/>
          <p:nvPr/>
        </p:nvSpPr>
        <p:spPr>
          <a:xfrm rot="5400000">
            <a:off x="4067217" y="3264502"/>
            <a:ext cx="3588524" cy="425003"/>
          </a:xfrm>
          <a:prstGeom prst="roundRect">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Aggregation and Reporting</a:t>
            </a:r>
          </a:p>
        </p:txBody>
      </p:sp>
      <p:sp>
        <p:nvSpPr>
          <p:cNvPr id="16" name="Arrow: Down 50">
            <a:extLst>
              <a:ext uri="{FF2B5EF4-FFF2-40B4-BE49-F238E27FC236}">
                <a16:creationId xmlns:a16="http://schemas.microsoft.com/office/drawing/2014/main" id="{4602C227-53C3-4594-8F61-0E44EC58922F}"/>
              </a:ext>
            </a:extLst>
          </p:cNvPr>
          <p:cNvSpPr/>
          <p:nvPr/>
        </p:nvSpPr>
        <p:spPr>
          <a:xfrm rot="10800000">
            <a:off x="8221439" y="3920417"/>
            <a:ext cx="184328" cy="356775"/>
          </a:xfrm>
          <a:prstGeom prst="down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7" name="Arrow: Down 51">
            <a:extLst>
              <a:ext uri="{FF2B5EF4-FFF2-40B4-BE49-F238E27FC236}">
                <a16:creationId xmlns:a16="http://schemas.microsoft.com/office/drawing/2014/main" id="{1D1D3C38-43C2-4E97-8425-624CEF1F8003}"/>
              </a:ext>
            </a:extLst>
          </p:cNvPr>
          <p:cNvSpPr/>
          <p:nvPr/>
        </p:nvSpPr>
        <p:spPr>
          <a:xfrm rot="10800000">
            <a:off x="8213990" y="4593448"/>
            <a:ext cx="184328" cy="356775"/>
          </a:xfrm>
          <a:prstGeom prst="down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8" name="Arrow: Down 52">
            <a:extLst>
              <a:ext uri="{FF2B5EF4-FFF2-40B4-BE49-F238E27FC236}">
                <a16:creationId xmlns:a16="http://schemas.microsoft.com/office/drawing/2014/main" id="{16909F80-1380-4284-B286-320619FD3FC7}"/>
              </a:ext>
            </a:extLst>
          </p:cNvPr>
          <p:cNvSpPr/>
          <p:nvPr/>
        </p:nvSpPr>
        <p:spPr>
          <a:xfrm rot="10800000">
            <a:off x="8221768" y="1969739"/>
            <a:ext cx="184328" cy="366727"/>
          </a:xfrm>
          <a:prstGeom prst="down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9" name="Arrow: Down 53">
            <a:extLst>
              <a:ext uri="{FF2B5EF4-FFF2-40B4-BE49-F238E27FC236}">
                <a16:creationId xmlns:a16="http://schemas.microsoft.com/office/drawing/2014/main" id="{667FDBFF-37C3-4BA8-8E21-ECBB056B326F}"/>
              </a:ext>
            </a:extLst>
          </p:cNvPr>
          <p:cNvSpPr/>
          <p:nvPr/>
        </p:nvSpPr>
        <p:spPr>
          <a:xfrm rot="10800000">
            <a:off x="8221768" y="2610660"/>
            <a:ext cx="184328" cy="356775"/>
          </a:xfrm>
          <a:prstGeom prst="down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0" name="Arrow: Down 54">
            <a:extLst>
              <a:ext uri="{FF2B5EF4-FFF2-40B4-BE49-F238E27FC236}">
                <a16:creationId xmlns:a16="http://schemas.microsoft.com/office/drawing/2014/main" id="{C3057935-92EF-45C3-98D8-193E3F7189A2}"/>
              </a:ext>
            </a:extLst>
          </p:cNvPr>
          <p:cNvSpPr/>
          <p:nvPr/>
        </p:nvSpPr>
        <p:spPr>
          <a:xfrm rot="10800000">
            <a:off x="8221440" y="3267448"/>
            <a:ext cx="184328" cy="356775"/>
          </a:xfrm>
          <a:prstGeom prst="down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4CD73BB-771E-4BFE-B2F2-A5841B66AD2C}"/>
              </a:ext>
            </a:extLst>
          </p:cNvPr>
          <p:cNvSpPr txBox="1"/>
          <p:nvPr/>
        </p:nvSpPr>
        <p:spPr>
          <a:xfrm>
            <a:off x="8678096" y="4621795"/>
            <a:ext cx="815137"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effectLst/>
                <a:uLnTx/>
                <a:uFillTx/>
                <a:latin typeface="Arial" panose="020B0604020202020204" pitchFamily="34" charset="0"/>
                <a:cs typeface="Arial" panose="020B0604020202020204" pitchFamily="34" charset="0"/>
              </a:rPr>
              <a:t>Define</a:t>
            </a:r>
          </a:p>
        </p:txBody>
      </p:sp>
      <p:sp>
        <p:nvSpPr>
          <p:cNvPr id="22" name="TextBox 21">
            <a:extLst>
              <a:ext uri="{FF2B5EF4-FFF2-40B4-BE49-F238E27FC236}">
                <a16:creationId xmlns:a16="http://schemas.microsoft.com/office/drawing/2014/main" id="{B75F2733-8758-4F6D-9B17-A4FFD16B3D39}"/>
              </a:ext>
            </a:extLst>
          </p:cNvPr>
          <p:cNvSpPr txBox="1"/>
          <p:nvPr/>
        </p:nvSpPr>
        <p:spPr>
          <a:xfrm>
            <a:off x="8678096" y="3961854"/>
            <a:ext cx="1253522"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effectLst/>
                <a:uLnTx/>
                <a:uFillTx/>
                <a:latin typeface="Arial" panose="020B0604020202020204" pitchFamily="34" charset="0"/>
                <a:cs typeface="Arial" panose="020B0604020202020204" pitchFamily="34" charset="0"/>
              </a:rPr>
              <a:t>Establish</a:t>
            </a:r>
          </a:p>
        </p:txBody>
      </p:sp>
      <p:sp>
        <p:nvSpPr>
          <p:cNvPr id="23" name="TextBox 22">
            <a:extLst>
              <a:ext uri="{FF2B5EF4-FFF2-40B4-BE49-F238E27FC236}">
                <a16:creationId xmlns:a16="http://schemas.microsoft.com/office/drawing/2014/main" id="{972C1E57-3570-492C-BB6D-33B4AB6F8378}"/>
              </a:ext>
            </a:extLst>
          </p:cNvPr>
          <p:cNvSpPr txBox="1"/>
          <p:nvPr/>
        </p:nvSpPr>
        <p:spPr>
          <a:xfrm>
            <a:off x="8678096" y="3325893"/>
            <a:ext cx="172204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effectLst/>
                <a:uLnTx/>
                <a:uFillTx/>
                <a:latin typeface="Arial" panose="020B0604020202020204" pitchFamily="34" charset="0"/>
                <a:cs typeface="Arial" panose="020B0604020202020204" pitchFamily="34" charset="0"/>
              </a:rPr>
              <a:t>Plan/Assign</a:t>
            </a:r>
          </a:p>
        </p:txBody>
      </p:sp>
      <p:sp>
        <p:nvSpPr>
          <p:cNvPr id="24" name="TextBox 23">
            <a:extLst>
              <a:ext uri="{FF2B5EF4-FFF2-40B4-BE49-F238E27FC236}">
                <a16:creationId xmlns:a16="http://schemas.microsoft.com/office/drawing/2014/main" id="{F3233AFF-F0F7-46B3-9B55-D468A48FB06E}"/>
              </a:ext>
            </a:extLst>
          </p:cNvPr>
          <p:cNvSpPr txBox="1"/>
          <p:nvPr/>
        </p:nvSpPr>
        <p:spPr>
          <a:xfrm>
            <a:off x="8678096" y="2649307"/>
            <a:ext cx="1387949"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effectLst/>
                <a:uLnTx/>
                <a:uFillTx/>
                <a:latin typeface="Arial" panose="020B0604020202020204" pitchFamily="34" charset="0"/>
                <a:cs typeface="Arial" panose="020B0604020202020204" pitchFamily="34" charset="0"/>
              </a:rPr>
              <a:t>CBOs Execute</a:t>
            </a:r>
          </a:p>
        </p:txBody>
      </p:sp>
      <p:sp>
        <p:nvSpPr>
          <p:cNvPr id="25" name="TextBox 24">
            <a:extLst>
              <a:ext uri="{FF2B5EF4-FFF2-40B4-BE49-F238E27FC236}">
                <a16:creationId xmlns:a16="http://schemas.microsoft.com/office/drawing/2014/main" id="{4DB49E66-2844-47AC-BA70-B29872B789A2}"/>
              </a:ext>
            </a:extLst>
          </p:cNvPr>
          <p:cNvSpPr txBox="1"/>
          <p:nvPr/>
        </p:nvSpPr>
        <p:spPr>
          <a:xfrm>
            <a:off x="8678096" y="1991593"/>
            <a:ext cx="172204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effectLst/>
                <a:uLnTx/>
                <a:uFillTx/>
                <a:latin typeface="Arial" panose="020B0604020202020204" pitchFamily="34" charset="0"/>
                <a:cs typeface="Arial" panose="020B0604020202020204" pitchFamily="34" charset="0"/>
              </a:rPr>
              <a:t>Measure/Survey</a:t>
            </a:r>
          </a:p>
        </p:txBody>
      </p:sp>
      <p:sp>
        <p:nvSpPr>
          <p:cNvPr id="26" name="Rounded Rectangle 26">
            <a:extLst>
              <a:ext uri="{FF2B5EF4-FFF2-40B4-BE49-F238E27FC236}">
                <a16:creationId xmlns:a16="http://schemas.microsoft.com/office/drawing/2014/main" id="{5A787A51-BBCE-46A5-84DC-65E80356B68A}"/>
              </a:ext>
            </a:extLst>
          </p:cNvPr>
          <p:cNvSpPr/>
          <p:nvPr/>
        </p:nvSpPr>
        <p:spPr>
          <a:xfrm rot="5400000">
            <a:off x="8884238" y="3278643"/>
            <a:ext cx="3616808" cy="425003"/>
          </a:xfrm>
          <a:prstGeom prst="roundRect">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Consent</a:t>
            </a:r>
          </a:p>
        </p:txBody>
      </p:sp>
      <p:sp>
        <p:nvSpPr>
          <p:cNvPr id="27" name="Oval 26">
            <a:extLst>
              <a:ext uri="{FF2B5EF4-FFF2-40B4-BE49-F238E27FC236}">
                <a16:creationId xmlns:a16="http://schemas.microsoft.com/office/drawing/2014/main" id="{9B96C679-D7B5-4681-8DE5-67DFFF4F0B62}"/>
              </a:ext>
            </a:extLst>
          </p:cNvPr>
          <p:cNvSpPr/>
          <p:nvPr/>
        </p:nvSpPr>
        <p:spPr>
          <a:xfrm>
            <a:off x="6279990" y="5002404"/>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a:t>
            </a:r>
          </a:p>
        </p:txBody>
      </p:sp>
      <p:sp>
        <p:nvSpPr>
          <p:cNvPr id="28" name="Oval 27">
            <a:extLst>
              <a:ext uri="{FF2B5EF4-FFF2-40B4-BE49-F238E27FC236}">
                <a16:creationId xmlns:a16="http://schemas.microsoft.com/office/drawing/2014/main" id="{DF0F833C-4CF8-4C9F-B541-2C6260507758}"/>
              </a:ext>
            </a:extLst>
          </p:cNvPr>
          <p:cNvSpPr/>
          <p:nvPr/>
        </p:nvSpPr>
        <p:spPr>
          <a:xfrm>
            <a:off x="6274960" y="4324115"/>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a:t>
            </a:r>
          </a:p>
        </p:txBody>
      </p:sp>
      <p:sp>
        <p:nvSpPr>
          <p:cNvPr id="29" name="Oval 28">
            <a:extLst>
              <a:ext uri="{FF2B5EF4-FFF2-40B4-BE49-F238E27FC236}">
                <a16:creationId xmlns:a16="http://schemas.microsoft.com/office/drawing/2014/main" id="{4A033328-D299-47E2-8471-53E8F3CAFA46}"/>
              </a:ext>
            </a:extLst>
          </p:cNvPr>
          <p:cNvSpPr/>
          <p:nvPr/>
        </p:nvSpPr>
        <p:spPr>
          <a:xfrm>
            <a:off x="6286482" y="3654251"/>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a:t>
            </a:r>
          </a:p>
        </p:txBody>
      </p:sp>
      <p:sp>
        <p:nvSpPr>
          <p:cNvPr id="30" name="Oval 29">
            <a:extLst>
              <a:ext uri="{FF2B5EF4-FFF2-40B4-BE49-F238E27FC236}">
                <a16:creationId xmlns:a16="http://schemas.microsoft.com/office/drawing/2014/main" id="{BE1347AA-5C8D-4DA6-9039-622E3328B235}"/>
              </a:ext>
            </a:extLst>
          </p:cNvPr>
          <p:cNvSpPr/>
          <p:nvPr/>
        </p:nvSpPr>
        <p:spPr>
          <a:xfrm>
            <a:off x="6292954" y="3015478"/>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3</a:t>
            </a:r>
          </a:p>
        </p:txBody>
      </p:sp>
      <p:sp>
        <p:nvSpPr>
          <p:cNvPr id="31" name="Oval 30">
            <a:extLst>
              <a:ext uri="{FF2B5EF4-FFF2-40B4-BE49-F238E27FC236}">
                <a16:creationId xmlns:a16="http://schemas.microsoft.com/office/drawing/2014/main" id="{376F9896-85EB-445C-AE59-37D0CB8DB2D5}"/>
              </a:ext>
            </a:extLst>
          </p:cNvPr>
          <p:cNvSpPr/>
          <p:nvPr/>
        </p:nvSpPr>
        <p:spPr>
          <a:xfrm>
            <a:off x="5734054" y="1810616"/>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a:t>
            </a:r>
          </a:p>
        </p:txBody>
      </p:sp>
      <p:sp>
        <p:nvSpPr>
          <p:cNvPr id="32" name="Right Arrow 31">
            <a:extLst>
              <a:ext uri="{FF2B5EF4-FFF2-40B4-BE49-F238E27FC236}">
                <a16:creationId xmlns:a16="http://schemas.microsoft.com/office/drawing/2014/main" id="{768AE8EB-EB1E-4A79-94D5-912167480181}"/>
              </a:ext>
            </a:extLst>
          </p:cNvPr>
          <p:cNvSpPr/>
          <p:nvPr/>
        </p:nvSpPr>
        <p:spPr>
          <a:xfrm>
            <a:off x="5382228" y="3235205"/>
            <a:ext cx="250085" cy="389018"/>
          </a:xfrm>
          <a:prstGeom prst="rightArrow">
            <a:avLst/>
          </a:prstGeom>
          <a:solidFill>
            <a:srgbClr val="26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B30BEADA-F8DE-43E3-BD26-99557CF8E2BC}"/>
              </a:ext>
            </a:extLst>
          </p:cNvPr>
          <p:cNvSpPr/>
          <p:nvPr/>
        </p:nvSpPr>
        <p:spPr>
          <a:xfrm>
            <a:off x="6293327" y="2358229"/>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3</a:t>
            </a:r>
          </a:p>
        </p:txBody>
      </p:sp>
      <p:sp>
        <p:nvSpPr>
          <p:cNvPr id="34" name="Oval 33">
            <a:extLst>
              <a:ext uri="{FF2B5EF4-FFF2-40B4-BE49-F238E27FC236}">
                <a16:creationId xmlns:a16="http://schemas.microsoft.com/office/drawing/2014/main" id="{C7371F67-6012-4864-BA98-9A695A1EE749}"/>
              </a:ext>
            </a:extLst>
          </p:cNvPr>
          <p:cNvSpPr/>
          <p:nvPr/>
        </p:nvSpPr>
        <p:spPr>
          <a:xfrm>
            <a:off x="6286482" y="1718078"/>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4</a:t>
            </a:r>
          </a:p>
        </p:txBody>
      </p:sp>
      <p:sp>
        <p:nvSpPr>
          <p:cNvPr id="35" name="Oval 34">
            <a:extLst>
              <a:ext uri="{FF2B5EF4-FFF2-40B4-BE49-F238E27FC236}">
                <a16:creationId xmlns:a16="http://schemas.microsoft.com/office/drawing/2014/main" id="{66B19269-50A2-4A68-8137-779E36A9F1AD}"/>
              </a:ext>
            </a:extLst>
          </p:cNvPr>
          <p:cNvSpPr/>
          <p:nvPr/>
        </p:nvSpPr>
        <p:spPr>
          <a:xfrm>
            <a:off x="10573579" y="1828388"/>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6</a:t>
            </a:r>
          </a:p>
        </p:txBody>
      </p:sp>
      <p:sp>
        <p:nvSpPr>
          <p:cNvPr id="36" name="Rectangle 35">
            <a:extLst>
              <a:ext uri="{FF2B5EF4-FFF2-40B4-BE49-F238E27FC236}">
                <a16:creationId xmlns:a16="http://schemas.microsoft.com/office/drawing/2014/main" id="{8C318D90-C1F2-4FFF-81E1-D650E010CACA}"/>
              </a:ext>
            </a:extLst>
          </p:cNvPr>
          <p:cNvSpPr/>
          <p:nvPr/>
        </p:nvSpPr>
        <p:spPr>
          <a:xfrm>
            <a:off x="1165399" y="1849714"/>
            <a:ext cx="4200165" cy="3254737"/>
          </a:xfrm>
          <a:prstGeom prst="rect">
            <a:avLst/>
          </a:prstGeom>
        </p:spPr>
        <p:txBody>
          <a:bodyPr wrap="square">
            <a:spAutoFit/>
          </a:bodyPr>
          <a:lstStyle/>
          <a:p>
            <a:pPr lvl="0" defTabSz="457200">
              <a:spcBef>
                <a:spcPts val="900"/>
              </a:spcBef>
              <a:defRPr/>
            </a:pPr>
            <a:r>
              <a:rPr lang="en-US" sz="1400" dirty="0">
                <a:latin typeface="Arial" panose="020B0604020202020204" pitchFamily="34" charset="0"/>
                <a:cs typeface="Arial" panose="020B0604020202020204" pitchFamily="34" charset="0"/>
              </a:rPr>
              <a:t>Document SDOH data in conjunction with the patient encounter and define Health Concerns / Problems.</a:t>
            </a:r>
          </a:p>
          <a:p>
            <a:pPr lvl="0" defTabSz="457200">
              <a:spcBef>
                <a:spcPts val="900"/>
              </a:spcBef>
              <a:defRPr/>
            </a:pPr>
            <a:r>
              <a:rPr lang="en-US" sz="1400" dirty="0">
                <a:latin typeface="Arial" panose="020B0604020202020204" pitchFamily="34" charset="0"/>
                <a:cs typeface="Arial" panose="020B0604020202020204" pitchFamily="34" charset="0"/>
              </a:rPr>
              <a:t>Patient and provider establish SDOH related goals.</a:t>
            </a:r>
          </a:p>
          <a:p>
            <a:pPr lvl="0" defTabSz="457200">
              <a:spcBef>
                <a:spcPts val="900"/>
              </a:spcBef>
              <a:defRPr/>
            </a:pPr>
            <a:r>
              <a:rPr lang="en-US" sz="1400" dirty="0">
                <a:latin typeface="Arial" panose="020B0604020202020204" pitchFamily="34" charset="0"/>
                <a:cs typeface="Arial" panose="020B0604020202020204" pitchFamily="34" charset="0"/>
              </a:rPr>
              <a:t>Plan, communicate, and track related interventions to completion.</a:t>
            </a:r>
          </a:p>
          <a:p>
            <a:pPr lvl="0" defTabSz="457200">
              <a:spcBef>
                <a:spcPts val="900"/>
              </a:spcBef>
              <a:defRPr/>
            </a:pPr>
            <a:r>
              <a:rPr lang="en-US" sz="1400" dirty="0">
                <a:latin typeface="Arial" panose="020B0604020202020204" pitchFamily="34" charset="0"/>
                <a:cs typeface="Arial" panose="020B0604020202020204" pitchFamily="34" charset="0"/>
              </a:rPr>
              <a:t>Measure outcomes.</a:t>
            </a:r>
          </a:p>
          <a:p>
            <a:pPr lvl="0" defTabSz="457200">
              <a:spcBef>
                <a:spcPts val="900"/>
              </a:spcBef>
              <a:defRPr/>
            </a:pPr>
            <a:r>
              <a:rPr lang="en-US" sz="1400" dirty="0">
                <a:latin typeface="Arial" panose="020B0604020202020204" pitchFamily="34" charset="0"/>
                <a:cs typeface="Arial" panose="020B0604020202020204" pitchFamily="34" charset="0"/>
              </a:rPr>
              <a:t>Establish cohorts of patients with common SDOH characteristics for uses beyond the point of care (e.g., population health management, quality reporting, and risk adjustment/ risk stratification).</a:t>
            </a:r>
          </a:p>
          <a:p>
            <a:pPr lvl="0" defTabSz="457200">
              <a:spcBef>
                <a:spcPts val="900"/>
              </a:spcBef>
              <a:defRPr/>
            </a:pPr>
            <a:r>
              <a:rPr lang="en-US" sz="1400" dirty="0">
                <a:latin typeface="Arial" panose="020B0604020202020204" pitchFamily="34" charset="0"/>
                <a:cs typeface="Arial" panose="020B0604020202020204" pitchFamily="34" charset="0"/>
              </a:rPr>
              <a:t>Manage patient consent</a:t>
            </a:r>
          </a:p>
        </p:txBody>
      </p:sp>
      <p:sp>
        <p:nvSpPr>
          <p:cNvPr id="37" name="Oval 36">
            <a:extLst>
              <a:ext uri="{FF2B5EF4-FFF2-40B4-BE49-F238E27FC236}">
                <a16:creationId xmlns:a16="http://schemas.microsoft.com/office/drawing/2014/main" id="{7F1A05A6-F9C3-4EEF-A106-782EC91A2505}"/>
              </a:ext>
            </a:extLst>
          </p:cNvPr>
          <p:cNvSpPr/>
          <p:nvPr/>
        </p:nvSpPr>
        <p:spPr>
          <a:xfrm>
            <a:off x="910615" y="1870843"/>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AE85D501-7B80-4F42-AA5D-4D035ABE1B37}"/>
              </a:ext>
            </a:extLst>
          </p:cNvPr>
          <p:cNvSpPr/>
          <p:nvPr/>
        </p:nvSpPr>
        <p:spPr>
          <a:xfrm>
            <a:off x="910614" y="2627485"/>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a:t>
            </a:r>
          </a:p>
        </p:txBody>
      </p:sp>
      <p:sp>
        <p:nvSpPr>
          <p:cNvPr id="39" name="Oval 38">
            <a:extLst>
              <a:ext uri="{FF2B5EF4-FFF2-40B4-BE49-F238E27FC236}">
                <a16:creationId xmlns:a16="http://schemas.microsoft.com/office/drawing/2014/main" id="{322842EA-4304-49D8-A070-F9EC022DA0E9}"/>
              </a:ext>
            </a:extLst>
          </p:cNvPr>
          <p:cNvSpPr/>
          <p:nvPr/>
        </p:nvSpPr>
        <p:spPr>
          <a:xfrm>
            <a:off x="910611" y="2964830"/>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6371F6FC-1810-4301-AC04-437048E746A6}"/>
              </a:ext>
            </a:extLst>
          </p:cNvPr>
          <p:cNvSpPr/>
          <p:nvPr/>
        </p:nvSpPr>
        <p:spPr>
          <a:xfrm>
            <a:off x="917994" y="3503782"/>
            <a:ext cx="238125" cy="220454"/>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4</a:t>
            </a:r>
          </a:p>
        </p:txBody>
      </p:sp>
      <p:sp>
        <p:nvSpPr>
          <p:cNvPr id="41" name="Oval 40">
            <a:extLst>
              <a:ext uri="{FF2B5EF4-FFF2-40B4-BE49-F238E27FC236}">
                <a16:creationId xmlns:a16="http://schemas.microsoft.com/office/drawing/2014/main" id="{8E2CDDA4-8807-4056-A0C6-0DB2CAFE2222}"/>
              </a:ext>
            </a:extLst>
          </p:cNvPr>
          <p:cNvSpPr/>
          <p:nvPr/>
        </p:nvSpPr>
        <p:spPr>
          <a:xfrm>
            <a:off x="910610" y="3832866"/>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a:t>
            </a:r>
          </a:p>
        </p:txBody>
      </p:sp>
      <p:sp>
        <p:nvSpPr>
          <p:cNvPr id="42" name="Oval 41">
            <a:extLst>
              <a:ext uri="{FF2B5EF4-FFF2-40B4-BE49-F238E27FC236}">
                <a16:creationId xmlns:a16="http://schemas.microsoft.com/office/drawing/2014/main" id="{A97DF86A-496D-4342-BFF5-3264C646B606}"/>
              </a:ext>
            </a:extLst>
          </p:cNvPr>
          <p:cNvSpPr/>
          <p:nvPr/>
        </p:nvSpPr>
        <p:spPr>
          <a:xfrm>
            <a:off x="917994" y="4811843"/>
            <a:ext cx="238125" cy="227399"/>
          </a:xfrm>
          <a:prstGeom prst="ellipse">
            <a:avLst/>
          </a:prstGeom>
          <a:solidFill>
            <a:srgbClr val="51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682491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DDDD-9984-4B90-B7B5-A958BB5B021F}"/>
              </a:ext>
            </a:extLst>
          </p:cNvPr>
          <p:cNvSpPr>
            <a:spLocks noGrp="1"/>
          </p:cNvSpPr>
          <p:nvPr>
            <p:ph type="title"/>
          </p:nvPr>
        </p:nvSpPr>
        <p:spPr>
          <a:xfrm>
            <a:off x="850612" y="1028823"/>
            <a:ext cx="9833429" cy="1028700"/>
          </a:xfrm>
        </p:spPr>
        <p:txBody>
          <a:bodyPr/>
          <a:lstStyle/>
          <a:p>
            <a:r>
              <a:rPr lang="en-US" dirty="0"/>
              <a:t>Interoperability Glide Path: Domain Data Sets &amp; Implementation Guides</a:t>
            </a:r>
          </a:p>
        </p:txBody>
      </p:sp>
      <p:sp>
        <p:nvSpPr>
          <p:cNvPr id="4" name="Slide Number Placeholder 3">
            <a:extLst>
              <a:ext uri="{FF2B5EF4-FFF2-40B4-BE49-F238E27FC236}">
                <a16:creationId xmlns:a16="http://schemas.microsoft.com/office/drawing/2014/main" id="{8A34D846-186C-451D-8238-D5FF9009E64D}"/>
              </a:ext>
            </a:extLst>
          </p:cNvPr>
          <p:cNvSpPr>
            <a:spLocks noGrp="1"/>
          </p:cNvSpPr>
          <p:nvPr>
            <p:ph type="sldNum" sz="quarter" idx="12"/>
          </p:nvPr>
        </p:nvSpPr>
        <p:spPr/>
        <p:txBody>
          <a:bodyPr/>
          <a:lstStyle/>
          <a:p>
            <a:fld id="{2F8AF2E6-64A8-0F46-AF27-0A96D82A033B}" type="slidenum">
              <a:rPr lang="en-US" smtClean="0"/>
              <a:pPr/>
              <a:t>47</a:t>
            </a:fld>
            <a:endParaRPr lang="en-US" dirty="0"/>
          </a:p>
        </p:txBody>
      </p:sp>
      <p:sp>
        <p:nvSpPr>
          <p:cNvPr id="5" name="Rectangle 4">
            <a:extLst>
              <a:ext uri="{FF2B5EF4-FFF2-40B4-BE49-F238E27FC236}">
                <a16:creationId xmlns:a16="http://schemas.microsoft.com/office/drawing/2014/main" id="{55670689-F1F0-4D43-9515-F90FC6DD998C}"/>
              </a:ext>
            </a:extLst>
          </p:cNvPr>
          <p:cNvSpPr/>
          <p:nvPr/>
        </p:nvSpPr>
        <p:spPr>
          <a:xfrm>
            <a:off x="838200" y="5962332"/>
            <a:ext cx="5676899" cy="276999"/>
          </a:xfrm>
          <a:prstGeom prst="rect">
            <a:avLst/>
          </a:prstGeom>
        </p:spPr>
        <p:txBody>
          <a:bodyPr wrap="square">
            <a:spAutoFit/>
          </a:bodyPr>
          <a:lstStyle/>
          <a:p>
            <a:pPr>
              <a:spcAft>
                <a:spcPts val="300"/>
              </a:spcAft>
              <a:buClr>
                <a:srgbClr val="112146"/>
              </a:buClr>
            </a:pPr>
            <a:r>
              <a:rPr lang="en-US" sz="1200" dirty="0">
                <a:solidFill>
                  <a:srgbClr val="26345A"/>
                </a:solidFill>
                <a:latin typeface="Arial" panose="020B0604020202020204" pitchFamily="34" charset="0"/>
                <a:cs typeface="Arial" panose="020B0604020202020204" pitchFamily="34" charset="0"/>
                <a:hlinkClick r:id="rId2"/>
              </a:rPr>
              <a:t>http://www.hl7.org/about/</a:t>
            </a:r>
            <a:r>
              <a:rPr lang="en-US" sz="1200" dirty="0" err="1">
                <a:solidFill>
                  <a:srgbClr val="26345A"/>
                </a:solidFill>
                <a:latin typeface="Arial" panose="020B0604020202020204" pitchFamily="34" charset="0"/>
                <a:cs typeface="Arial" panose="020B0604020202020204" pitchFamily="34" charset="0"/>
                <a:hlinkClick r:id="rId2"/>
              </a:rPr>
              <a:t>fhir</a:t>
            </a:r>
            <a:r>
              <a:rPr lang="en-US" sz="1200" dirty="0">
                <a:solidFill>
                  <a:srgbClr val="26345A"/>
                </a:solidFill>
                <a:latin typeface="Arial" panose="020B0604020202020204" pitchFamily="34" charset="0"/>
                <a:cs typeface="Arial" panose="020B0604020202020204" pitchFamily="34" charset="0"/>
                <a:hlinkClick r:id="rId2"/>
              </a:rPr>
              <a:t>-accelerator/ </a:t>
            </a:r>
            <a:endParaRPr lang="en-US" sz="1200" dirty="0">
              <a:solidFill>
                <a:srgbClr val="26345A"/>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305CBF2-C5C5-484D-8BB7-8A9AE0B9CDAC}"/>
              </a:ext>
            </a:extLst>
          </p:cNvPr>
          <p:cNvSpPr txBox="1"/>
          <p:nvPr/>
        </p:nvSpPr>
        <p:spPr>
          <a:xfrm>
            <a:off x="691399" y="2310459"/>
            <a:ext cx="249193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SDOH Data Sets</a:t>
            </a:r>
          </a:p>
        </p:txBody>
      </p:sp>
      <p:cxnSp>
        <p:nvCxnSpPr>
          <p:cNvPr id="7" name="Straight Connector 6">
            <a:extLst>
              <a:ext uri="{FF2B5EF4-FFF2-40B4-BE49-F238E27FC236}">
                <a16:creationId xmlns:a16="http://schemas.microsoft.com/office/drawing/2014/main" id="{1C3E8062-A10A-4D65-9F2E-E70E487AEBC3}"/>
              </a:ext>
            </a:extLst>
          </p:cNvPr>
          <p:cNvCxnSpPr>
            <a:cxnSpLocks/>
          </p:cNvCxnSpPr>
          <p:nvPr/>
        </p:nvCxnSpPr>
        <p:spPr>
          <a:xfrm flipH="1">
            <a:off x="4269040" y="3749452"/>
            <a:ext cx="30596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BCDD6F-99A8-4FB6-B17B-9CD1A4209F50}"/>
              </a:ext>
            </a:extLst>
          </p:cNvPr>
          <p:cNvCxnSpPr>
            <a:cxnSpLocks/>
          </p:cNvCxnSpPr>
          <p:nvPr/>
        </p:nvCxnSpPr>
        <p:spPr>
          <a:xfrm flipH="1">
            <a:off x="7383934" y="3101470"/>
            <a:ext cx="701826" cy="64798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ounded Rectangle 11">
            <a:extLst>
              <a:ext uri="{FF2B5EF4-FFF2-40B4-BE49-F238E27FC236}">
                <a16:creationId xmlns:a16="http://schemas.microsoft.com/office/drawing/2014/main" id="{62B9A5AE-9744-4F36-B416-14B91CA6AF50}"/>
              </a:ext>
            </a:extLst>
          </p:cNvPr>
          <p:cNvSpPr/>
          <p:nvPr/>
        </p:nvSpPr>
        <p:spPr>
          <a:xfrm rot="5400000">
            <a:off x="4631314" y="2442468"/>
            <a:ext cx="2140908" cy="2974204"/>
          </a:xfrm>
          <a:prstGeom prst="roundRect">
            <a:avLst>
              <a:gd name="adj" fmla="val 5287"/>
            </a:avLst>
          </a:prstGeom>
          <a:solidFill>
            <a:schemeClr val="bg2"/>
          </a:solidFill>
          <a:ln w="9525" cap="flat" cmpd="sng" algn="ctr">
            <a:noFill/>
            <a:prstDash val="solid"/>
            <a:round/>
            <a:headEnd type="none" w="med" len="med"/>
            <a:tailEnd type="none" w="med" len="med"/>
          </a:ln>
          <a:effectLst/>
        </p:spPr>
        <p:txBody>
          <a:bodyPr wrap="square"/>
          <a:lstStyle/>
          <a:p>
            <a:pPr marL="22860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Rounded MT Bold" pitchFamily="34" charset="0"/>
              <a:ea typeface="ＭＳ Ｐゴシック" pitchFamily="34" charset="-128"/>
              <a:cs typeface="Calibri" pitchFamily="34" charset="0"/>
            </a:endParaRPr>
          </a:p>
        </p:txBody>
      </p:sp>
      <p:cxnSp>
        <p:nvCxnSpPr>
          <p:cNvPr id="10" name="Straight Connector 9">
            <a:extLst>
              <a:ext uri="{FF2B5EF4-FFF2-40B4-BE49-F238E27FC236}">
                <a16:creationId xmlns:a16="http://schemas.microsoft.com/office/drawing/2014/main" id="{376E1EAD-AD2A-4FA0-B7A4-0F49106EB787}"/>
              </a:ext>
            </a:extLst>
          </p:cNvPr>
          <p:cNvCxnSpPr>
            <a:cxnSpLocks/>
          </p:cNvCxnSpPr>
          <p:nvPr/>
        </p:nvCxnSpPr>
        <p:spPr>
          <a:xfrm flipH="1" flipV="1">
            <a:off x="8054287" y="3089383"/>
            <a:ext cx="1500821" cy="259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0689EA-B5AB-4379-BDB6-0BB6A5BD6871}"/>
              </a:ext>
            </a:extLst>
          </p:cNvPr>
          <p:cNvCxnSpPr>
            <a:cxnSpLocks/>
          </p:cNvCxnSpPr>
          <p:nvPr/>
        </p:nvCxnSpPr>
        <p:spPr>
          <a:xfrm flipH="1" flipV="1">
            <a:off x="7338044" y="3717571"/>
            <a:ext cx="693004" cy="13335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368162-A439-40CD-B81B-DBB8B9341163}"/>
              </a:ext>
            </a:extLst>
          </p:cNvPr>
          <p:cNvCxnSpPr>
            <a:cxnSpLocks/>
          </p:cNvCxnSpPr>
          <p:nvPr/>
        </p:nvCxnSpPr>
        <p:spPr>
          <a:xfrm flipH="1" flipV="1">
            <a:off x="7377096" y="3755553"/>
            <a:ext cx="655712" cy="31421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21862-4AC5-451A-823A-7C4A7CCD965F}"/>
              </a:ext>
            </a:extLst>
          </p:cNvPr>
          <p:cNvCxnSpPr>
            <a:cxnSpLocks/>
          </p:cNvCxnSpPr>
          <p:nvPr/>
        </p:nvCxnSpPr>
        <p:spPr>
          <a:xfrm flipH="1" flipV="1">
            <a:off x="7338043" y="3755551"/>
            <a:ext cx="712668" cy="8316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1F0944-7CF6-4895-897A-1C7208660249}"/>
              </a:ext>
            </a:extLst>
          </p:cNvPr>
          <p:cNvCxnSpPr>
            <a:cxnSpLocks/>
          </p:cNvCxnSpPr>
          <p:nvPr/>
        </p:nvCxnSpPr>
        <p:spPr>
          <a:xfrm flipH="1">
            <a:off x="7990800" y="4072062"/>
            <a:ext cx="110292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067FFD-8433-4EB7-9BC8-9B4AB0720307}"/>
              </a:ext>
            </a:extLst>
          </p:cNvPr>
          <p:cNvCxnSpPr>
            <a:cxnSpLocks/>
          </p:cNvCxnSpPr>
          <p:nvPr/>
        </p:nvCxnSpPr>
        <p:spPr>
          <a:xfrm flipH="1">
            <a:off x="8032810" y="4567991"/>
            <a:ext cx="1060911" cy="138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655FA7-FF65-4910-8028-A7426E10E2CA}"/>
              </a:ext>
            </a:extLst>
          </p:cNvPr>
          <p:cNvCxnSpPr>
            <a:cxnSpLocks/>
          </p:cNvCxnSpPr>
          <p:nvPr/>
        </p:nvCxnSpPr>
        <p:spPr>
          <a:xfrm flipH="1">
            <a:off x="8032812" y="5051099"/>
            <a:ext cx="1506583" cy="22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03D2E7DA-6730-482A-BB2F-A90EA27D4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9129" y="2598717"/>
            <a:ext cx="1252720" cy="483645"/>
          </a:xfrm>
          <a:prstGeom prst="rect">
            <a:avLst/>
          </a:prstGeom>
        </p:spPr>
      </p:pic>
      <p:pic>
        <p:nvPicPr>
          <p:cNvPr id="18" name="Picture 17">
            <a:extLst>
              <a:ext uri="{FF2B5EF4-FFF2-40B4-BE49-F238E27FC236}">
                <a16:creationId xmlns:a16="http://schemas.microsoft.com/office/drawing/2014/main" id="{D0B7C37F-6F19-47EA-84D0-B2D8304C18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9129" y="3153452"/>
            <a:ext cx="1336311" cy="442427"/>
          </a:xfrm>
          <a:prstGeom prst="rect">
            <a:avLst/>
          </a:prstGeom>
        </p:spPr>
      </p:pic>
      <p:grpSp>
        <p:nvGrpSpPr>
          <p:cNvPr id="19" name="Group 18">
            <a:extLst>
              <a:ext uri="{FF2B5EF4-FFF2-40B4-BE49-F238E27FC236}">
                <a16:creationId xmlns:a16="http://schemas.microsoft.com/office/drawing/2014/main" id="{7FC3B0ED-E005-46E6-AF98-4A602FB34BDB}"/>
              </a:ext>
            </a:extLst>
          </p:cNvPr>
          <p:cNvGrpSpPr/>
          <p:nvPr/>
        </p:nvGrpSpPr>
        <p:grpSpPr>
          <a:xfrm>
            <a:off x="9962031" y="4670485"/>
            <a:ext cx="2039128" cy="433262"/>
            <a:chOff x="6407501" y="4367942"/>
            <a:chExt cx="2123608" cy="469248"/>
          </a:xfrm>
        </p:grpSpPr>
        <p:sp>
          <p:nvSpPr>
            <p:cNvPr id="20" name="TextBox 19">
              <a:extLst>
                <a:ext uri="{FF2B5EF4-FFF2-40B4-BE49-F238E27FC236}">
                  <a16:creationId xmlns:a16="http://schemas.microsoft.com/office/drawing/2014/main" id="{AACC774F-41EC-4DFC-8FA1-4EC4AFC45AE4}"/>
                </a:ext>
              </a:extLst>
            </p:cNvPr>
            <p:cNvSpPr txBox="1"/>
            <p:nvPr/>
          </p:nvSpPr>
          <p:spPr>
            <a:xfrm>
              <a:off x="6923311" y="4403848"/>
              <a:ext cx="1607798" cy="43334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Clinical Interoperability Council </a:t>
              </a:r>
            </a:p>
          </p:txBody>
        </p:sp>
        <p:pic>
          <p:nvPicPr>
            <p:cNvPr id="21" name="Picture 20">
              <a:extLst>
                <a:ext uri="{FF2B5EF4-FFF2-40B4-BE49-F238E27FC236}">
                  <a16:creationId xmlns:a16="http://schemas.microsoft.com/office/drawing/2014/main" id="{02DA9E86-2102-4540-ADA7-44E25799DC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7501" y="4367942"/>
              <a:ext cx="515812" cy="469248"/>
            </a:xfrm>
            <a:prstGeom prst="rect">
              <a:avLst/>
            </a:prstGeom>
          </p:spPr>
        </p:pic>
      </p:grpSp>
      <p:cxnSp>
        <p:nvCxnSpPr>
          <p:cNvPr id="22" name="Straight Connector 21">
            <a:extLst>
              <a:ext uri="{FF2B5EF4-FFF2-40B4-BE49-F238E27FC236}">
                <a16:creationId xmlns:a16="http://schemas.microsoft.com/office/drawing/2014/main" id="{627749F3-93C2-4068-8B54-36E4383301F3}"/>
              </a:ext>
            </a:extLst>
          </p:cNvPr>
          <p:cNvCxnSpPr>
            <a:cxnSpLocks/>
          </p:cNvCxnSpPr>
          <p:nvPr/>
        </p:nvCxnSpPr>
        <p:spPr>
          <a:xfrm flipH="1">
            <a:off x="7383934" y="2553825"/>
            <a:ext cx="701825" cy="12017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3C889D-FE0C-40DF-845A-926AAE561912}"/>
              </a:ext>
            </a:extLst>
          </p:cNvPr>
          <p:cNvCxnSpPr>
            <a:cxnSpLocks/>
          </p:cNvCxnSpPr>
          <p:nvPr/>
        </p:nvCxnSpPr>
        <p:spPr>
          <a:xfrm>
            <a:off x="8112793" y="2428665"/>
            <a:ext cx="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2077B-FDD3-4329-9320-3F7BD41F0AB7}"/>
              </a:ext>
            </a:extLst>
          </p:cNvPr>
          <p:cNvCxnSpPr>
            <a:cxnSpLocks/>
          </p:cNvCxnSpPr>
          <p:nvPr/>
        </p:nvCxnSpPr>
        <p:spPr>
          <a:xfrm flipH="1" flipV="1">
            <a:off x="8054288" y="2552217"/>
            <a:ext cx="1500820" cy="16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60E417-BA6E-445B-BE21-9703B164D2EC}"/>
              </a:ext>
            </a:extLst>
          </p:cNvPr>
          <p:cNvSpPr txBox="1"/>
          <p:nvPr/>
        </p:nvSpPr>
        <p:spPr>
          <a:xfrm>
            <a:off x="4273766" y="3050558"/>
            <a:ext cx="284383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Develop and test coded value sets for use in FHIR</a:t>
            </a:r>
          </a:p>
        </p:txBody>
      </p:sp>
      <p:cxnSp>
        <p:nvCxnSpPr>
          <p:cNvPr id="26" name="Straight Connector 25">
            <a:extLst>
              <a:ext uri="{FF2B5EF4-FFF2-40B4-BE49-F238E27FC236}">
                <a16:creationId xmlns:a16="http://schemas.microsoft.com/office/drawing/2014/main" id="{AA46CAFB-1840-4D40-9DBC-021EDC3A5684}"/>
              </a:ext>
            </a:extLst>
          </p:cNvPr>
          <p:cNvCxnSpPr>
            <a:cxnSpLocks/>
          </p:cNvCxnSpPr>
          <p:nvPr/>
        </p:nvCxnSpPr>
        <p:spPr>
          <a:xfrm flipH="1">
            <a:off x="7383934" y="3555008"/>
            <a:ext cx="606864" cy="1944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DCE61B-9E12-40EE-B0B2-2E5FD1F0C832}"/>
              </a:ext>
            </a:extLst>
          </p:cNvPr>
          <p:cNvCxnSpPr>
            <a:cxnSpLocks/>
          </p:cNvCxnSpPr>
          <p:nvPr/>
        </p:nvCxnSpPr>
        <p:spPr>
          <a:xfrm flipH="1" flipV="1">
            <a:off x="7990798" y="3555008"/>
            <a:ext cx="1564310" cy="74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8" name="Picture 27" descr="A picture containing clipart&#10;&#10;Description automatically generated">
            <a:extLst>
              <a:ext uri="{FF2B5EF4-FFF2-40B4-BE49-F238E27FC236}">
                <a16:creationId xmlns:a16="http://schemas.microsoft.com/office/drawing/2014/main" id="{1A6B8A71-EE04-476A-A5E5-0C33C11B27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0662" y="3599968"/>
            <a:ext cx="1029224" cy="481411"/>
          </a:xfrm>
          <a:prstGeom prst="rect">
            <a:avLst/>
          </a:prstGeom>
        </p:spPr>
      </p:pic>
      <p:sp>
        <p:nvSpPr>
          <p:cNvPr id="29" name="TextBox 28">
            <a:extLst>
              <a:ext uri="{FF2B5EF4-FFF2-40B4-BE49-F238E27FC236}">
                <a16:creationId xmlns:a16="http://schemas.microsoft.com/office/drawing/2014/main" id="{21CC31E8-4AAC-4350-B726-EFCBB754BFB0}"/>
              </a:ext>
            </a:extLst>
          </p:cNvPr>
          <p:cNvSpPr txBox="1"/>
          <p:nvPr/>
        </p:nvSpPr>
        <p:spPr>
          <a:xfrm>
            <a:off x="4269040" y="3829511"/>
            <a:ext cx="288712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Refine, test, and ballot HL7</a:t>
            </a:r>
            <a:r>
              <a:rPr kumimoji="0" lang="en-US"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FHIR</a:t>
            </a:r>
            <a:r>
              <a:rPr kumimoji="0" lang="en-US"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SDOH Implementation Guide</a:t>
            </a:r>
          </a:p>
        </p:txBody>
      </p:sp>
      <p:sp>
        <p:nvSpPr>
          <p:cNvPr id="30" name="TextBox 29">
            <a:extLst>
              <a:ext uri="{FF2B5EF4-FFF2-40B4-BE49-F238E27FC236}">
                <a16:creationId xmlns:a16="http://schemas.microsoft.com/office/drawing/2014/main" id="{1A03319F-71F8-4D36-83A3-3380F57E93DB}"/>
              </a:ext>
            </a:extLst>
          </p:cNvPr>
          <p:cNvSpPr txBox="1"/>
          <p:nvPr/>
        </p:nvSpPr>
        <p:spPr>
          <a:xfrm>
            <a:off x="8056424" y="2108555"/>
            <a:ext cx="13569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Regulators</a:t>
            </a:r>
          </a:p>
        </p:txBody>
      </p:sp>
      <p:sp>
        <p:nvSpPr>
          <p:cNvPr id="31" name="TextBox 30">
            <a:extLst>
              <a:ext uri="{FF2B5EF4-FFF2-40B4-BE49-F238E27FC236}">
                <a16:creationId xmlns:a16="http://schemas.microsoft.com/office/drawing/2014/main" id="{EF866BC4-E92F-47B9-9907-6CFF96C3B0C7}"/>
              </a:ext>
            </a:extLst>
          </p:cNvPr>
          <p:cNvSpPr txBox="1"/>
          <p:nvPr/>
        </p:nvSpPr>
        <p:spPr>
          <a:xfrm>
            <a:off x="8056424" y="2684867"/>
            <a:ext cx="16049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EHR Vendors</a:t>
            </a:r>
          </a:p>
        </p:txBody>
      </p:sp>
      <p:sp>
        <p:nvSpPr>
          <p:cNvPr id="32" name="TextBox 31">
            <a:extLst>
              <a:ext uri="{FF2B5EF4-FFF2-40B4-BE49-F238E27FC236}">
                <a16:creationId xmlns:a16="http://schemas.microsoft.com/office/drawing/2014/main" id="{01F8A50A-6B53-4D36-AF5D-9CFA9C9F6BE7}"/>
              </a:ext>
            </a:extLst>
          </p:cNvPr>
          <p:cNvSpPr txBox="1"/>
          <p:nvPr/>
        </p:nvSpPr>
        <p:spPr>
          <a:xfrm>
            <a:off x="8056424" y="3153452"/>
            <a:ext cx="21490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Payers &amp; Providers</a:t>
            </a:r>
          </a:p>
        </p:txBody>
      </p:sp>
      <p:sp>
        <p:nvSpPr>
          <p:cNvPr id="33" name="TextBox 32">
            <a:extLst>
              <a:ext uri="{FF2B5EF4-FFF2-40B4-BE49-F238E27FC236}">
                <a16:creationId xmlns:a16="http://schemas.microsoft.com/office/drawing/2014/main" id="{9D95DFB4-C334-484B-92A5-0B0DF78B40FC}"/>
              </a:ext>
            </a:extLst>
          </p:cNvPr>
          <p:cNvSpPr txBox="1"/>
          <p:nvPr/>
        </p:nvSpPr>
        <p:spPr>
          <a:xfrm>
            <a:off x="8056424" y="3652205"/>
            <a:ext cx="17927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Patients</a:t>
            </a:r>
          </a:p>
        </p:txBody>
      </p:sp>
      <p:sp>
        <p:nvSpPr>
          <p:cNvPr id="34" name="TextBox 33">
            <a:extLst>
              <a:ext uri="{FF2B5EF4-FFF2-40B4-BE49-F238E27FC236}">
                <a16:creationId xmlns:a16="http://schemas.microsoft.com/office/drawing/2014/main" id="{DA26DEE1-9508-4620-AFAA-E5CDB9ED1259}"/>
              </a:ext>
            </a:extLst>
          </p:cNvPr>
          <p:cNvSpPr txBox="1"/>
          <p:nvPr/>
        </p:nvSpPr>
        <p:spPr>
          <a:xfrm>
            <a:off x="8056424" y="4198659"/>
            <a:ext cx="17927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Clinicians</a:t>
            </a:r>
          </a:p>
        </p:txBody>
      </p:sp>
      <p:sp>
        <p:nvSpPr>
          <p:cNvPr id="35" name="TextBox 34">
            <a:extLst>
              <a:ext uri="{FF2B5EF4-FFF2-40B4-BE49-F238E27FC236}">
                <a16:creationId xmlns:a16="http://schemas.microsoft.com/office/drawing/2014/main" id="{16D9CDD0-2864-487F-8FBB-7D730C3ED249}"/>
              </a:ext>
            </a:extLst>
          </p:cNvPr>
          <p:cNvSpPr txBox="1"/>
          <p:nvPr/>
        </p:nvSpPr>
        <p:spPr>
          <a:xfrm>
            <a:off x="8056424" y="4707447"/>
            <a:ext cx="17927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Registries/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Calibri"/>
                <a:ea typeface="+mn-ea"/>
                <a:cs typeface="+mn-cs"/>
              </a:rPr>
              <a:t>Researchers</a:t>
            </a:r>
          </a:p>
        </p:txBody>
      </p:sp>
      <p:pic>
        <p:nvPicPr>
          <p:cNvPr id="36" name="Picture 35" descr="A screenshot of a social media post&#10;&#10;Description automatically generated">
            <a:extLst>
              <a:ext uri="{FF2B5EF4-FFF2-40B4-BE49-F238E27FC236}">
                <a16:creationId xmlns:a16="http://schemas.microsoft.com/office/drawing/2014/main" id="{8BFE763B-8EB2-45DA-93E1-27EDA6E1BE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03615" y="1928455"/>
            <a:ext cx="1252720" cy="58997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7C71294A-8141-4139-97FD-CF281875A4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7280" y="4161698"/>
            <a:ext cx="839872" cy="439170"/>
          </a:xfrm>
          <a:prstGeom prst="rect">
            <a:avLst/>
          </a:prstGeom>
        </p:spPr>
      </p:pic>
      <p:pic>
        <p:nvPicPr>
          <p:cNvPr id="38" name="Picture 37">
            <a:extLst>
              <a:ext uri="{FF2B5EF4-FFF2-40B4-BE49-F238E27FC236}">
                <a16:creationId xmlns:a16="http://schemas.microsoft.com/office/drawing/2014/main" id="{AD5AFF48-F9A0-43F0-B0A9-8857D7F9F9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60768" y="1951451"/>
            <a:ext cx="2303669" cy="555806"/>
          </a:xfrm>
          <a:prstGeom prst="rect">
            <a:avLst/>
          </a:prstGeom>
        </p:spPr>
      </p:pic>
      <p:sp>
        <p:nvSpPr>
          <p:cNvPr id="39" name="TextBox 38">
            <a:extLst>
              <a:ext uri="{FF2B5EF4-FFF2-40B4-BE49-F238E27FC236}">
                <a16:creationId xmlns:a16="http://schemas.microsoft.com/office/drawing/2014/main" id="{E24ACDEC-29B6-40A7-810A-3EA565BE6C16}"/>
              </a:ext>
            </a:extLst>
          </p:cNvPr>
          <p:cNvSpPr txBox="1"/>
          <p:nvPr/>
        </p:nvSpPr>
        <p:spPr>
          <a:xfrm>
            <a:off x="4333437" y="2468325"/>
            <a:ext cx="274320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Fast Health Interoperability Resource </a:t>
            </a:r>
          </a:p>
        </p:txBody>
      </p:sp>
      <p:pic>
        <p:nvPicPr>
          <p:cNvPr id="40" name="Picture 2" descr="CodeX Logo">
            <a:extLst>
              <a:ext uri="{FF2B5EF4-FFF2-40B4-BE49-F238E27FC236}">
                <a16:creationId xmlns:a16="http://schemas.microsoft.com/office/drawing/2014/main" id="{6555A15E-5859-40CC-BF9B-A2ECD34E32F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2973" y="5293996"/>
            <a:ext cx="1312467" cy="3004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Vulcan Logo">
            <a:extLst>
              <a:ext uri="{FF2B5EF4-FFF2-40B4-BE49-F238E27FC236}">
                <a16:creationId xmlns:a16="http://schemas.microsoft.com/office/drawing/2014/main" id="{8D2085D8-EF36-4234-91CA-7E8603BBB92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87280" y="5742209"/>
            <a:ext cx="1129890" cy="409579"/>
          </a:xfrm>
          <a:prstGeom prst="rect">
            <a:avLst/>
          </a:prstGeom>
          <a:noFill/>
          <a:extLst>
            <a:ext uri="{909E8E84-426E-40DD-AFC4-6F175D3DCCD1}">
              <a14:hiddenFill xmlns:a14="http://schemas.microsoft.com/office/drawing/2010/main">
                <a:solidFill>
                  <a:srgbClr val="FFFFFF"/>
                </a:solidFill>
              </a14:hiddenFill>
            </a:ext>
          </a:extLst>
        </p:spPr>
      </p:pic>
      <p:sp>
        <p:nvSpPr>
          <p:cNvPr id="42" name="Down Arrow 45">
            <a:extLst>
              <a:ext uri="{FF2B5EF4-FFF2-40B4-BE49-F238E27FC236}">
                <a16:creationId xmlns:a16="http://schemas.microsoft.com/office/drawing/2014/main" id="{BA454E1D-CB56-45D1-B980-D52A175204B0}"/>
              </a:ext>
            </a:extLst>
          </p:cNvPr>
          <p:cNvSpPr/>
          <p:nvPr/>
        </p:nvSpPr>
        <p:spPr>
          <a:xfrm rot="16200000">
            <a:off x="3589893" y="3431456"/>
            <a:ext cx="510250" cy="598586"/>
          </a:xfrm>
          <a:prstGeom prst="downArrow">
            <a:avLst>
              <a:gd name="adj1" fmla="val 35825"/>
              <a:gd name="adj2" fmla="val 4856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3E561EB2-8106-4AF0-BE70-57FA474C479F}"/>
              </a:ext>
            </a:extLst>
          </p:cNvPr>
          <p:cNvGrpSpPr/>
          <p:nvPr/>
        </p:nvGrpSpPr>
        <p:grpSpPr>
          <a:xfrm flipH="1">
            <a:off x="543806" y="2929813"/>
            <a:ext cx="871131" cy="285840"/>
            <a:chOff x="-524957" y="3602420"/>
            <a:chExt cx="1487046" cy="487937"/>
          </a:xfrm>
        </p:grpSpPr>
        <p:pic>
          <p:nvPicPr>
            <p:cNvPr id="44" name="Graphic 2">
              <a:extLst>
                <a:ext uri="{FF2B5EF4-FFF2-40B4-BE49-F238E27FC236}">
                  <a16:creationId xmlns:a16="http://schemas.microsoft.com/office/drawing/2014/main" id="{F383BE8F-09CA-4A6A-B78A-914B4CBDD5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4957" y="3602420"/>
              <a:ext cx="1487046" cy="487937"/>
            </a:xfrm>
            <a:prstGeom prst="rect">
              <a:avLst/>
            </a:prstGeom>
          </p:spPr>
        </p:pic>
        <p:sp>
          <p:nvSpPr>
            <p:cNvPr id="45" name="TextBox 1">
              <a:extLst>
                <a:ext uri="{FF2B5EF4-FFF2-40B4-BE49-F238E27FC236}">
                  <a16:creationId xmlns:a16="http://schemas.microsoft.com/office/drawing/2014/main" id="{9EC10966-639F-4BD9-8A04-D27779F17DEC}"/>
                </a:ext>
              </a:extLst>
            </p:cNvPr>
            <p:cNvSpPr txBox="1"/>
            <p:nvPr/>
          </p:nvSpPr>
          <p:spPr>
            <a:xfrm>
              <a:off x="-337186" y="3635707"/>
              <a:ext cx="1111513" cy="44132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pPr>
              <a:r>
                <a:rPr lang="en-US" sz="600" b="1" dirty="0">
                  <a:solidFill>
                    <a:schemeClr val="bg1"/>
                  </a:solidFill>
                  <a:latin typeface="Arial" panose="020B0604020202020204" pitchFamily="34" charset="0"/>
                  <a:cs typeface="Arial" panose="020B0604020202020204" pitchFamily="34" charset="0"/>
                </a:rPr>
                <a:t>FOOD</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INSECURITY</a:t>
              </a:r>
            </a:p>
          </p:txBody>
        </p:sp>
      </p:grpSp>
      <p:grpSp>
        <p:nvGrpSpPr>
          <p:cNvPr id="46" name="Group 45">
            <a:extLst>
              <a:ext uri="{FF2B5EF4-FFF2-40B4-BE49-F238E27FC236}">
                <a16:creationId xmlns:a16="http://schemas.microsoft.com/office/drawing/2014/main" id="{6D9253BB-3FF9-41D1-BFBB-0024649AB67D}"/>
              </a:ext>
            </a:extLst>
          </p:cNvPr>
          <p:cNvGrpSpPr/>
          <p:nvPr/>
        </p:nvGrpSpPr>
        <p:grpSpPr>
          <a:xfrm flipH="1">
            <a:off x="1532663" y="2919368"/>
            <a:ext cx="902811" cy="285840"/>
            <a:chOff x="2586965" y="2937962"/>
            <a:chExt cx="1541125" cy="487937"/>
          </a:xfrm>
        </p:grpSpPr>
        <p:pic>
          <p:nvPicPr>
            <p:cNvPr id="47" name="Graphic 46">
              <a:extLst>
                <a:ext uri="{FF2B5EF4-FFF2-40B4-BE49-F238E27FC236}">
                  <a16:creationId xmlns:a16="http://schemas.microsoft.com/office/drawing/2014/main" id="{A67EC18B-2299-49EF-841A-302FAD6FE1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03371" y="2937962"/>
              <a:ext cx="1487046" cy="487937"/>
            </a:xfrm>
            <a:prstGeom prst="rect">
              <a:avLst/>
            </a:prstGeom>
          </p:spPr>
        </p:pic>
        <p:sp>
          <p:nvSpPr>
            <p:cNvPr id="48" name="TextBox 47">
              <a:extLst>
                <a:ext uri="{FF2B5EF4-FFF2-40B4-BE49-F238E27FC236}">
                  <a16:creationId xmlns:a16="http://schemas.microsoft.com/office/drawing/2014/main" id="{58147E4C-8366-475C-B7AF-4B954347C84B}"/>
                </a:ext>
              </a:extLst>
            </p:cNvPr>
            <p:cNvSpPr txBox="1"/>
            <p:nvPr/>
          </p:nvSpPr>
          <p:spPr>
            <a:xfrm>
              <a:off x="2586965" y="3015113"/>
              <a:ext cx="1541125"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TRANSPORTATION</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INSECURITY</a:t>
              </a:r>
            </a:p>
          </p:txBody>
        </p:sp>
      </p:grpSp>
      <p:grpSp>
        <p:nvGrpSpPr>
          <p:cNvPr id="49" name="Group 48">
            <a:extLst>
              <a:ext uri="{FF2B5EF4-FFF2-40B4-BE49-F238E27FC236}">
                <a16:creationId xmlns:a16="http://schemas.microsoft.com/office/drawing/2014/main" id="{F946970F-DA4B-46A5-8A80-20567E56A979}"/>
              </a:ext>
            </a:extLst>
          </p:cNvPr>
          <p:cNvGrpSpPr/>
          <p:nvPr/>
        </p:nvGrpSpPr>
        <p:grpSpPr>
          <a:xfrm flipH="1">
            <a:off x="2530864" y="2919368"/>
            <a:ext cx="871131" cy="285840"/>
            <a:chOff x="4295261" y="2937962"/>
            <a:chExt cx="1487046" cy="487937"/>
          </a:xfrm>
        </p:grpSpPr>
        <p:pic>
          <p:nvPicPr>
            <p:cNvPr id="50" name="Graphic 49">
              <a:extLst>
                <a:ext uri="{FF2B5EF4-FFF2-40B4-BE49-F238E27FC236}">
                  <a16:creationId xmlns:a16="http://schemas.microsoft.com/office/drawing/2014/main" id="{B37245F3-1C9E-4B6D-943E-DF9DB6C0D35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95261" y="2937962"/>
              <a:ext cx="1487046" cy="487937"/>
            </a:xfrm>
            <a:prstGeom prst="rect">
              <a:avLst/>
            </a:prstGeom>
          </p:spPr>
        </p:pic>
        <p:sp>
          <p:nvSpPr>
            <p:cNvPr id="51" name="TextBox 50">
              <a:extLst>
                <a:ext uri="{FF2B5EF4-FFF2-40B4-BE49-F238E27FC236}">
                  <a16:creationId xmlns:a16="http://schemas.microsoft.com/office/drawing/2014/main" id="{A1922CF1-A625-4A1E-8ED7-B6892AF01D7D}"/>
                </a:ext>
              </a:extLst>
            </p:cNvPr>
            <p:cNvSpPr txBox="1"/>
            <p:nvPr/>
          </p:nvSpPr>
          <p:spPr>
            <a:xfrm>
              <a:off x="4409147" y="3047229"/>
              <a:ext cx="1259277"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ELDER ABUSE</a:t>
              </a:r>
            </a:p>
          </p:txBody>
        </p:sp>
      </p:grpSp>
      <p:grpSp>
        <p:nvGrpSpPr>
          <p:cNvPr id="52" name="Group 51">
            <a:extLst>
              <a:ext uri="{FF2B5EF4-FFF2-40B4-BE49-F238E27FC236}">
                <a16:creationId xmlns:a16="http://schemas.microsoft.com/office/drawing/2014/main" id="{D6F6F606-3D11-4E19-856E-65267ECF9A57}"/>
              </a:ext>
            </a:extLst>
          </p:cNvPr>
          <p:cNvGrpSpPr/>
          <p:nvPr/>
        </p:nvGrpSpPr>
        <p:grpSpPr>
          <a:xfrm flipH="1">
            <a:off x="1548503" y="3929544"/>
            <a:ext cx="871131" cy="285840"/>
            <a:chOff x="7679041" y="2953684"/>
            <a:chExt cx="1487046" cy="487937"/>
          </a:xfrm>
        </p:grpSpPr>
        <p:pic>
          <p:nvPicPr>
            <p:cNvPr id="53" name="Graphic 52">
              <a:extLst>
                <a:ext uri="{FF2B5EF4-FFF2-40B4-BE49-F238E27FC236}">
                  <a16:creationId xmlns:a16="http://schemas.microsoft.com/office/drawing/2014/main" id="{3219BD5C-6084-493E-A5BE-FC9E2074465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79041" y="2953684"/>
              <a:ext cx="1487046" cy="487937"/>
            </a:xfrm>
            <a:prstGeom prst="rect">
              <a:avLst/>
            </a:prstGeom>
          </p:spPr>
        </p:pic>
        <p:sp>
          <p:nvSpPr>
            <p:cNvPr id="54" name="TextBox 53">
              <a:extLst>
                <a:ext uri="{FF2B5EF4-FFF2-40B4-BE49-F238E27FC236}">
                  <a16:creationId xmlns:a16="http://schemas.microsoft.com/office/drawing/2014/main" id="{96587C2E-FE46-44AC-9C44-A872A8FA4206}"/>
                </a:ext>
              </a:extLst>
            </p:cNvPr>
            <p:cNvSpPr txBox="1"/>
            <p:nvPr/>
          </p:nvSpPr>
          <p:spPr>
            <a:xfrm>
              <a:off x="7706729" y="3062951"/>
              <a:ext cx="1431670"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UNEMPLOYMENT</a:t>
              </a:r>
            </a:p>
          </p:txBody>
        </p:sp>
      </p:grpSp>
      <p:grpSp>
        <p:nvGrpSpPr>
          <p:cNvPr id="55" name="Group 54">
            <a:extLst>
              <a:ext uri="{FF2B5EF4-FFF2-40B4-BE49-F238E27FC236}">
                <a16:creationId xmlns:a16="http://schemas.microsoft.com/office/drawing/2014/main" id="{11D1FF28-A608-453D-8143-A44FC42B24DC}"/>
              </a:ext>
            </a:extLst>
          </p:cNvPr>
          <p:cNvGrpSpPr/>
          <p:nvPr/>
        </p:nvGrpSpPr>
        <p:grpSpPr>
          <a:xfrm flipH="1">
            <a:off x="2530864" y="3929544"/>
            <a:ext cx="871131" cy="285840"/>
            <a:chOff x="9370931" y="2953684"/>
            <a:chExt cx="1487046" cy="487937"/>
          </a:xfrm>
        </p:grpSpPr>
        <p:pic>
          <p:nvPicPr>
            <p:cNvPr id="56" name="Graphic 55">
              <a:extLst>
                <a:ext uri="{FF2B5EF4-FFF2-40B4-BE49-F238E27FC236}">
                  <a16:creationId xmlns:a16="http://schemas.microsoft.com/office/drawing/2014/main" id="{BB8F5FAA-2E5C-447D-A4DD-5AB7024786C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70931" y="2953684"/>
              <a:ext cx="1487046" cy="487937"/>
            </a:xfrm>
            <a:prstGeom prst="rect">
              <a:avLst/>
            </a:prstGeom>
          </p:spPr>
        </p:pic>
        <p:sp>
          <p:nvSpPr>
            <p:cNvPr id="57" name="TextBox 56">
              <a:extLst>
                <a:ext uri="{FF2B5EF4-FFF2-40B4-BE49-F238E27FC236}">
                  <a16:creationId xmlns:a16="http://schemas.microsoft.com/office/drawing/2014/main" id="{4DB6150E-5780-42F4-AA48-D6A982D47EC0}"/>
                </a:ext>
              </a:extLst>
            </p:cNvPr>
            <p:cNvSpPr txBox="1"/>
            <p:nvPr/>
          </p:nvSpPr>
          <p:spPr>
            <a:xfrm>
              <a:off x="9694145" y="3073584"/>
              <a:ext cx="840615"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STRESS</a:t>
              </a:r>
            </a:p>
          </p:txBody>
        </p:sp>
      </p:grpSp>
      <p:grpSp>
        <p:nvGrpSpPr>
          <p:cNvPr id="58" name="Group 57">
            <a:extLst>
              <a:ext uri="{FF2B5EF4-FFF2-40B4-BE49-F238E27FC236}">
                <a16:creationId xmlns:a16="http://schemas.microsoft.com/office/drawing/2014/main" id="{A5074222-8A43-413F-B4D3-8F185B65BB87}"/>
              </a:ext>
            </a:extLst>
          </p:cNvPr>
          <p:cNvGrpSpPr/>
          <p:nvPr/>
        </p:nvGrpSpPr>
        <p:grpSpPr>
          <a:xfrm flipH="1">
            <a:off x="543806" y="3268593"/>
            <a:ext cx="871131" cy="285840"/>
            <a:chOff x="919516" y="3694402"/>
            <a:chExt cx="1487046" cy="487937"/>
          </a:xfrm>
        </p:grpSpPr>
        <p:pic>
          <p:nvPicPr>
            <p:cNvPr id="59" name="Graphic 58">
              <a:extLst>
                <a:ext uri="{FF2B5EF4-FFF2-40B4-BE49-F238E27FC236}">
                  <a16:creationId xmlns:a16="http://schemas.microsoft.com/office/drawing/2014/main" id="{4B5ACF68-8861-4275-8A6C-38B51C2EADC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19516" y="3694402"/>
              <a:ext cx="1487046" cy="487937"/>
            </a:xfrm>
            <a:prstGeom prst="rect">
              <a:avLst/>
            </a:prstGeom>
          </p:spPr>
        </p:pic>
        <p:sp>
          <p:nvSpPr>
            <p:cNvPr id="60" name="TextBox 59">
              <a:extLst>
                <a:ext uri="{FF2B5EF4-FFF2-40B4-BE49-F238E27FC236}">
                  <a16:creationId xmlns:a16="http://schemas.microsoft.com/office/drawing/2014/main" id="{8317E14D-7566-4C30-9384-4D7F159DCAF4}"/>
                </a:ext>
              </a:extLst>
            </p:cNvPr>
            <p:cNvSpPr txBox="1"/>
            <p:nvPr/>
          </p:nvSpPr>
          <p:spPr>
            <a:xfrm>
              <a:off x="988251" y="3851915"/>
              <a:ext cx="1349579"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FOOD DESERTS</a:t>
              </a:r>
            </a:p>
          </p:txBody>
        </p:sp>
      </p:grpSp>
      <p:grpSp>
        <p:nvGrpSpPr>
          <p:cNvPr id="61" name="Group 60">
            <a:extLst>
              <a:ext uri="{FF2B5EF4-FFF2-40B4-BE49-F238E27FC236}">
                <a16:creationId xmlns:a16="http://schemas.microsoft.com/office/drawing/2014/main" id="{1F9F61E7-928D-416A-9CD9-6633D9AEC5C6}"/>
              </a:ext>
            </a:extLst>
          </p:cNvPr>
          <p:cNvGrpSpPr/>
          <p:nvPr/>
        </p:nvGrpSpPr>
        <p:grpSpPr>
          <a:xfrm flipH="1">
            <a:off x="543806" y="3928258"/>
            <a:ext cx="871131" cy="285840"/>
            <a:chOff x="2599214" y="3675416"/>
            <a:chExt cx="1487046" cy="487937"/>
          </a:xfrm>
        </p:grpSpPr>
        <p:pic>
          <p:nvPicPr>
            <p:cNvPr id="62" name="Graphic 61">
              <a:extLst>
                <a:ext uri="{FF2B5EF4-FFF2-40B4-BE49-F238E27FC236}">
                  <a16:creationId xmlns:a16="http://schemas.microsoft.com/office/drawing/2014/main" id="{91D51FA6-5767-4259-AE61-65734D2F7B5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599214" y="3675416"/>
              <a:ext cx="1487046" cy="487937"/>
            </a:xfrm>
            <a:prstGeom prst="rect">
              <a:avLst/>
            </a:prstGeom>
          </p:spPr>
        </p:pic>
        <p:sp>
          <p:nvSpPr>
            <p:cNvPr id="63" name="TextBox 62">
              <a:extLst>
                <a:ext uri="{FF2B5EF4-FFF2-40B4-BE49-F238E27FC236}">
                  <a16:creationId xmlns:a16="http://schemas.microsoft.com/office/drawing/2014/main" id="{6DD4A01C-4347-4DF5-BF5E-4272AC390EC9}"/>
                </a:ext>
              </a:extLst>
            </p:cNvPr>
            <p:cNvSpPr txBox="1"/>
            <p:nvPr/>
          </p:nvSpPr>
          <p:spPr>
            <a:xfrm>
              <a:off x="2637849" y="3795316"/>
              <a:ext cx="1409779"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HOMELESSNESS</a:t>
              </a:r>
            </a:p>
          </p:txBody>
        </p:sp>
      </p:grpSp>
      <p:grpSp>
        <p:nvGrpSpPr>
          <p:cNvPr id="64" name="Group 63">
            <a:extLst>
              <a:ext uri="{FF2B5EF4-FFF2-40B4-BE49-F238E27FC236}">
                <a16:creationId xmlns:a16="http://schemas.microsoft.com/office/drawing/2014/main" id="{997239AA-8314-4E8C-946F-F146E923D2C3}"/>
              </a:ext>
            </a:extLst>
          </p:cNvPr>
          <p:cNvGrpSpPr/>
          <p:nvPr/>
        </p:nvGrpSpPr>
        <p:grpSpPr>
          <a:xfrm flipH="1">
            <a:off x="2495788" y="3247874"/>
            <a:ext cx="941283" cy="285840"/>
            <a:chOff x="4218070" y="3678807"/>
            <a:chExt cx="1606797" cy="487937"/>
          </a:xfrm>
        </p:grpSpPr>
        <p:pic>
          <p:nvPicPr>
            <p:cNvPr id="65" name="Graphic 64">
              <a:extLst>
                <a:ext uri="{FF2B5EF4-FFF2-40B4-BE49-F238E27FC236}">
                  <a16:creationId xmlns:a16="http://schemas.microsoft.com/office/drawing/2014/main" id="{8A2E880C-CDBC-4CA6-9513-3BAF1AC8259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277944" y="3678807"/>
              <a:ext cx="1487046" cy="487937"/>
            </a:xfrm>
            <a:prstGeom prst="rect">
              <a:avLst/>
            </a:prstGeom>
          </p:spPr>
        </p:pic>
        <p:sp>
          <p:nvSpPr>
            <p:cNvPr id="66" name="TextBox 65">
              <a:extLst>
                <a:ext uri="{FF2B5EF4-FFF2-40B4-BE49-F238E27FC236}">
                  <a16:creationId xmlns:a16="http://schemas.microsoft.com/office/drawing/2014/main" id="{D08D43A7-36D1-4140-8D78-B3BFCB7A1E46}"/>
                </a:ext>
              </a:extLst>
            </p:cNvPr>
            <p:cNvSpPr txBox="1"/>
            <p:nvPr/>
          </p:nvSpPr>
          <p:spPr>
            <a:xfrm>
              <a:off x="4218070" y="3737152"/>
              <a:ext cx="1606797"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INTIMATE PARTNER</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VIOLENCE (IPV)</a:t>
              </a:r>
            </a:p>
          </p:txBody>
        </p:sp>
      </p:grpSp>
      <p:grpSp>
        <p:nvGrpSpPr>
          <p:cNvPr id="67" name="Group 66">
            <a:extLst>
              <a:ext uri="{FF2B5EF4-FFF2-40B4-BE49-F238E27FC236}">
                <a16:creationId xmlns:a16="http://schemas.microsoft.com/office/drawing/2014/main" id="{A63B39B6-6D9E-465B-9046-FE94C482782D}"/>
              </a:ext>
            </a:extLst>
          </p:cNvPr>
          <p:cNvGrpSpPr/>
          <p:nvPr/>
        </p:nvGrpSpPr>
        <p:grpSpPr>
          <a:xfrm flipH="1">
            <a:off x="543806" y="4259716"/>
            <a:ext cx="871131" cy="285840"/>
            <a:chOff x="5987151" y="3675416"/>
            <a:chExt cx="1487046" cy="487937"/>
          </a:xfrm>
        </p:grpSpPr>
        <p:pic>
          <p:nvPicPr>
            <p:cNvPr id="68" name="Graphic 67">
              <a:extLst>
                <a:ext uri="{FF2B5EF4-FFF2-40B4-BE49-F238E27FC236}">
                  <a16:creationId xmlns:a16="http://schemas.microsoft.com/office/drawing/2014/main" id="{C16A10B4-4423-4492-8CCD-2C6A15B0C8A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987151" y="3675416"/>
              <a:ext cx="1487046" cy="487937"/>
            </a:xfrm>
            <a:prstGeom prst="rect">
              <a:avLst/>
            </a:prstGeom>
          </p:spPr>
        </p:pic>
        <p:sp>
          <p:nvSpPr>
            <p:cNvPr id="69" name="TextBox 68">
              <a:extLst>
                <a:ext uri="{FF2B5EF4-FFF2-40B4-BE49-F238E27FC236}">
                  <a16:creationId xmlns:a16="http://schemas.microsoft.com/office/drawing/2014/main" id="{914E15F2-EF5E-4D9C-BD8D-83633FA8AF5E}"/>
                </a:ext>
              </a:extLst>
            </p:cNvPr>
            <p:cNvSpPr txBox="1"/>
            <p:nvPr/>
          </p:nvSpPr>
          <p:spPr>
            <a:xfrm>
              <a:off x="6137976" y="3733761"/>
              <a:ext cx="1185397"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INADEQUATE</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HOUSING</a:t>
              </a:r>
            </a:p>
          </p:txBody>
        </p:sp>
      </p:grpSp>
      <p:grpSp>
        <p:nvGrpSpPr>
          <p:cNvPr id="70" name="Group 69">
            <a:extLst>
              <a:ext uri="{FF2B5EF4-FFF2-40B4-BE49-F238E27FC236}">
                <a16:creationId xmlns:a16="http://schemas.microsoft.com/office/drawing/2014/main" id="{320FCF9B-2C22-436B-9421-443530E18FBA}"/>
              </a:ext>
            </a:extLst>
          </p:cNvPr>
          <p:cNvGrpSpPr/>
          <p:nvPr/>
        </p:nvGrpSpPr>
        <p:grpSpPr>
          <a:xfrm flipH="1">
            <a:off x="1548503" y="4259717"/>
            <a:ext cx="871131" cy="285840"/>
            <a:chOff x="7679041" y="3650886"/>
            <a:chExt cx="1487046" cy="487937"/>
          </a:xfrm>
        </p:grpSpPr>
        <p:pic>
          <p:nvPicPr>
            <p:cNvPr id="71" name="Graphic 70">
              <a:extLst>
                <a:ext uri="{FF2B5EF4-FFF2-40B4-BE49-F238E27FC236}">
                  <a16:creationId xmlns:a16="http://schemas.microsoft.com/office/drawing/2014/main" id="{F3D04B05-58B7-4069-A214-50629361CF1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679041" y="3650886"/>
              <a:ext cx="1487046" cy="487937"/>
            </a:xfrm>
            <a:prstGeom prst="rect">
              <a:avLst/>
            </a:prstGeom>
          </p:spPr>
        </p:pic>
        <p:sp>
          <p:nvSpPr>
            <p:cNvPr id="72" name="TextBox 71">
              <a:extLst>
                <a:ext uri="{FF2B5EF4-FFF2-40B4-BE49-F238E27FC236}">
                  <a16:creationId xmlns:a16="http://schemas.microsoft.com/office/drawing/2014/main" id="{314ED4A1-FF44-481D-9907-D25D5D7720D8}"/>
                </a:ext>
              </a:extLst>
            </p:cNvPr>
            <p:cNvSpPr txBox="1"/>
            <p:nvPr/>
          </p:nvSpPr>
          <p:spPr>
            <a:xfrm>
              <a:off x="7713569" y="3713111"/>
              <a:ext cx="1417988"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NEIGHBORHOOD</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SAFETY</a:t>
              </a:r>
            </a:p>
          </p:txBody>
        </p:sp>
      </p:grpSp>
      <p:grpSp>
        <p:nvGrpSpPr>
          <p:cNvPr id="73" name="Group 72">
            <a:extLst>
              <a:ext uri="{FF2B5EF4-FFF2-40B4-BE49-F238E27FC236}">
                <a16:creationId xmlns:a16="http://schemas.microsoft.com/office/drawing/2014/main" id="{9964EFBE-5082-48A2-B0E7-4E43659E49C5}"/>
              </a:ext>
            </a:extLst>
          </p:cNvPr>
          <p:cNvGrpSpPr/>
          <p:nvPr/>
        </p:nvGrpSpPr>
        <p:grpSpPr>
          <a:xfrm flipH="1">
            <a:off x="2530864" y="4259717"/>
            <a:ext cx="871131" cy="285840"/>
            <a:chOff x="9357771" y="3630178"/>
            <a:chExt cx="1487046" cy="487937"/>
          </a:xfrm>
        </p:grpSpPr>
        <p:pic>
          <p:nvPicPr>
            <p:cNvPr id="74" name="Graphic 73">
              <a:extLst>
                <a:ext uri="{FF2B5EF4-FFF2-40B4-BE49-F238E27FC236}">
                  <a16:creationId xmlns:a16="http://schemas.microsoft.com/office/drawing/2014/main" id="{1C2E5ADE-A9E4-4862-B613-D48C1643B22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357771" y="3630178"/>
              <a:ext cx="1487046" cy="487937"/>
            </a:xfrm>
            <a:prstGeom prst="rect">
              <a:avLst/>
            </a:prstGeom>
          </p:spPr>
        </p:pic>
        <p:sp>
          <p:nvSpPr>
            <p:cNvPr id="75" name="TextBox 74">
              <a:extLst>
                <a:ext uri="{FF2B5EF4-FFF2-40B4-BE49-F238E27FC236}">
                  <a16:creationId xmlns:a16="http://schemas.microsoft.com/office/drawing/2014/main" id="{19203D85-0D83-4374-B5C7-987C7E6387D3}"/>
                </a:ext>
              </a:extLst>
            </p:cNvPr>
            <p:cNvSpPr txBox="1"/>
            <p:nvPr/>
          </p:nvSpPr>
          <p:spPr>
            <a:xfrm>
              <a:off x="9585214" y="3739445"/>
              <a:ext cx="1032160"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VETERANS</a:t>
              </a:r>
            </a:p>
          </p:txBody>
        </p:sp>
      </p:grpSp>
      <p:grpSp>
        <p:nvGrpSpPr>
          <p:cNvPr id="76" name="Group 75">
            <a:extLst>
              <a:ext uri="{FF2B5EF4-FFF2-40B4-BE49-F238E27FC236}">
                <a16:creationId xmlns:a16="http://schemas.microsoft.com/office/drawing/2014/main" id="{83798D4D-F264-4D09-9BE7-A6CE20A39190}"/>
              </a:ext>
            </a:extLst>
          </p:cNvPr>
          <p:cNvGrpSpPr/>
          <p:nvPr/>
        </p:nvGrpSpPr>
        <p:grpSpPr>
          <a:xfrm flipH="1">
            <a:off x="543806" y="3596704"/>
            <a:ext cx="871131" cy="285840"/>
            <a:chOff x="923416" y="4576537"/>
            <a:chExt cx="1487046" cy="487937"/>
          </a:xfrm>
        </p:grpSpPr>
        <p:pic>
          <p:nvPicPr>
            <p:cNvPr id="77" name="Graphic 76">
              <a:extLst>
                <a:ext uri="{FF2B5EF4-FFF2-40B4-BE49-F238E27FC236}">
                  <a16:creationId xmlns:a16="http://schemas.microsoft.com/office/drawing/2014/main" id="{D592F1FE-A253-4E7F-962C-FDE739BDD47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23416" y="4576537"/>
              <a:ext cx="1487046" cy="487937"/>
            </a:xfrm>
            <a:prstGeom prst="rect">
              <a:avLst/>
            </a:prstGeom>
          </p:spPr>
        </p:pic>
        <p:sp>
          <p:nvSpPr>
            <p:cNvPr id="78" name="TextBox 77">
              <a:extLst>
                <a:ext uri="{FF2B5EF4-FFF2-40B4-BE49-F238E27FC236}">
                  <a16:creationId xmlns:a16="http://schemas.microsoft.com/office/drawing/2014/main" id="{FCE0FC0A-8EE8-40AA-8F0F-A606A71FA28F}"/>
                </a:ext>
              </a:extLst>
            </p:cNvPr>
            <p:cNvSpPr txBox="1"/>
            <p:nvPr/>
          </p:nvSpPr>
          <p:spPr>
            <a:xfrm>
              <a:off x="1105710" y="4624250"/>
              <a:ext cx="1122460"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HOUSING</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INSTABILITY</a:t>
              </a:r>
            </a:p>
          </p:txBody>
        </p:sp>
      </p:grpSp>
      <p:grpSp>
        <p:nvGrpSpPr>
          <p:cNvPr id="79" name="Group 78">
            <a:extLst>
              <a:ext uri="{FF2B5EF4-FFF2-40B4-BE49-F238E27FC236}">
                <a16:creationId xmlns:a16="http://schemas.microsoft.com/office/drawing/2014/main" id="{8033096B-A379-40F2-9EE9-303550085DE4}"/>
              </a:ext>
            </a:extLst>
          </p:cNvPr>
          <p:cNvGrpSpPr/>
          <p:nvPr/>
        </p:nvGrpSpPr>
        <p:grpSpPr>
          <a:xfrm flipH="1">
            <a:off x="1548503" y="3587789"/>
            <a:ext cx="871131" cy="285840"/>
            <a:chOff x="2599214" y="4576537"/>
            <a:chExt cx="1487046" cy="487937"/>
          </a:xfrm>
        </p:grpSpPr>
        <p:pic>
          <p:nvPicPr>
            <p:cNvPr id="80" name="Graphic 79">
              <a:extLst>
                <a:ext uri="{FF2B5EF4-FFF2-40B4-BE49-F238E27FC236}">
                  <a16:creationId xmlns:a16="http://schemas.microsoft.com/office/drawing/2014/main" id="{39090A7C-7079-41EF-AFDE-E2E76B69C4A4}"/>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599214" y="4576537"/>
              <a:ext cx="1487046" cy="487937"/>
            </a:xfrm>
            <a:prstGeom prst="rect">
              <a:avLst/>
            </a:prstGeom>
          </p:spPr>
        </p:pic>
        <p:sp>
          <p:nvSpPr>
            <p:cNvPr id="81" name="TextBox 80">
              <a:extLst>
                <a:ext uri="{FF2B5EF4-FFF2-40B4-BE49-F238E27FC236}">
                  <a16:creationId xmlns:a16="http://schemas.microsoft.com/office/drawing/2014/main" id="{23E005FB-D1BD-4A22-ACA6-F3569B95D574}"/>
                </a:ext>
              </a:extLst>
            </p:cNvPr>
            <p:cNvSpPr txBox="1"/>
            <p:nvPr/>
          </p:nvSpPr>
          <p:spPr>
            <a:xfrm>
              <a:off x="2840340" y="4616075"/>
              <a:ext cx="1004797"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MATERIAL</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HARDSHIP</a:t>
              </a:r>
            </a:p>
          </p:txBody>
        </p:sp>
      </p:grpSp>
      <p:grpSp>
        <p:nvGrpSpPr>
          <p:cNvPr id="82" name="Group 81">
            <a:extLst>
              <a:ext uri="{FF2B5EF4-FFF2-40B4-BE49-F238E27FC236}">
                <a16:creationId xmlns:a16="http://schemas.microsoft.com/office/drawing/2014/main" id="{86BE6244-E448-47B5-A1D3-E71E3E6ABAC0}"/>
              </a:ext>
            </a:extLst>
          </p:cNvPr>
          <p:cNvGrpSpPr/>
          <p:nvPr/>
        </p:nvGrpSpPr>
        <p:grpSpPr>
          <a:xfrm flipH="1">
            <a:off x="2530864" y="3587789"/>
            <a:ext cx="871131" cy="285840"/>
            <a:chOff x="4277944" y="4576537"/>
            <a:chExt cx="1487046" cy="487937"/>
          </a:xfrm>
        </p:grpSpPr>
        <p:pic>
          <p:nvPicPr>
            <p:cNvPr id="83" name="Graphic 82">
              <a:extLst>
                <a:ext uri="{FF2B5EF4-FFF2-40B4-BE49-F238E27FC236}">
                  <a16:creationId xmlns:a16="http://schemas.microsoft.com/office/drawing/2014/main" id="{A9B548CB-2C8F-4576-A3FE-BA51018C825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277944" y="4576537"/>
              <a:ext cx="1487046" cy="487937"/>
            </a:xfrm>
            <a:prstGeom prst="rect">
              <a:avLst/>
            </a:prstGeom>
          </p:spPr>
        </p:pic>
        <p:sp>
          <p:nvSpPr>
            <p:cNvPr id="84" name="TextBox 83">
              <a:extLst>
                <a:ext uri="{FF2B5EF4-FFF2-40B4-BE49-F238E27FC236}">
                  <a16:creationId xmlns:a16="http://schemas.microsoft.com/office/drawing/2014/main" id="{34E8E62B-D7AD-48A2-8610-20419D904F3C}"/>
                </a:ext>
              </a:extLst>
            </p:cNvPr>
            <p:cNvSpPr txBox="1"/>
            <p:nvPr/>
          </p:nvSpPr>
          <p:spPr>
            <a:xfrm>
              <a:off x="4378145" y="4677631"/>
              <a:ext cx="1286641"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ENVIRONMENT</a:t>
              </a:r>
            </a:p>
          </p:txBody>
        </p:sp>
      </p:grpSp>
      <p:grpSp>
        <p:nvGrpSpPr>
          <p:cNvPr id="85" name="Group 84">
            <a:extLst>
              <a:ext uri="{FF2B5EF4-FFF2-40B4-BE49-F238E27FC236}">
                <a16:creationId xmlns:a16="http://schemas.microsoft.com/office/drawing/2014/main" id="{F6FDEA0B-96FD-4CD6-8186-FFA703662076}"/>
              </a:ext>
            </a:extLst>
          </p:cNvPr>
          <p:cNvGrpSpPr/>
          <p:nvPr/>
        </p:nvGrpSpPr>
        <p:grpSpPr>
          <a:xfrm flipH="1">
            <a:off x="543806" y="4604269"/>
            <a:ext cx="871131" cy="285840"/>
            <a:chOff x="5987151" y="4591708"/>
            <a:chExt cx="1487046" cy="487937"/>
          </a:xfrm>
        </p:grpSpPr>
        <p:pic>
          <p:nvPicPr>
            <p:cNvPr id="86" name="Graphic 85">
              <a:extLst>
                <a:ext uri="{FF2B5EF4-FFF2-40B4-BE49-F238E27FC236}">
                  <a16:creationId xmlns:a16="http://schemas.microsoft.com/office/drawing/2014/main" id="{424EEA13-1840-4F9F-A79C-EB0092C4C7E1}"/>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987151" y="4591708"/>
              <a:ext cx="1487046" cy="487937"/>
            </a:xfrm>
            <a:prstGeom prst="rect">
              <a:avLst/>
            </a:prstGeom>
          </p:spPr>
        </p:pic>
        <p:sp>
          <p:nvSpPr>
            <p:cNvPr id="87" name="TextBox 86">
              <a:extLst>
                <a:ext uri="{FF2B5EF4-FFF2-40B4-BE49-F238E27FC236}">
                  <a16:creationId xmlns:a16="http://schemas.microsoft.com/office/drawing/2014/main" id="{8A6A783C-0309-40D6-B27C-1BB7A7B62F29}"/>
                </a:ext>
              </a:extLst>
            </p:cNvPr>
            <p:cNvSpPr txBox="1"/>
            <p:nvPr/>
          </p:nvSpPr>
          <p:spPr>
            <a:xfrm>
              <a:off x="6181757" y="4700975"/>
              <a:ext cx="1097833"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EDUCATION</a:t>
              </a:r>
            </a:p>
          </p:txBody>
        </p:sp>
      </p:grpSp>
      <p:grpSp>
        <p:nvGrpSpPr>
          <p:cNvPr id="88" name="Group 87">
            <a:extLst>
              <a:ext uri="{FF2B5EF4-FFF2-40B4-BE49-F238E27FC236}">
                <a16:creationId xmlns:a16="http://schemas.microsoft.com/office/drawing/2014/main" id="{E63518AA-96D9-42AB-B642-C5028ADB65CF}"/>
              </a:ext>
            </a:extLst>
          </p:cNvPr>
          <p:cNvGrpSpPr/>
          <p:nvPr/>
        </p:nvGrpSpPr>
        <p:grpSpPr>
          <a:xfrm flipH="1">
            <a:off x="1548503" y="4605650"/>
            <a:ext cx="871131" cy="285840"/>
            <a:chOff x="8730740" y="2604080"/>
            <a:chExt cx="1487046" cy="487937"/>
          </a:xfrm>
        </p:grpSpPr>
        <p:pic>
          <p:nvPicPr>
            <p:cNvPr id="89" name="Graphic 88">
              <a:extLst>
                <a:ext uri="{FF2B5EF4-FFF2-40B4-BE49-F238E27FC236}">
                  <a16:creationId xmlns:a16="http://schemas.microsoft.com/office/drawing/2014/main" id="{2AD9047F-0014-466A-923E-0D6FF6A2DBC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730740" y="2604080"/>
              <a:ext cx="1487046" cy="487937"/>
            </a:xfrm>
            <a:prstGeom prst="rect">
              <a:avLst/>
            </a:prstGeom>
          </p:spPr>
        </p:pic>
        <p:sp>
          <p:nvSpPr>
            <p:cNvPr id="90" name="TextBox 89">
              <a:extLst>
                <a:ext uri="{FF2B5EF4-FFF2-40B4-BE49-F238E27FC236}">
                  <a16:creationId xmlns:a16="http://schemas.microsoft.com/office/drawing/2014/main" id="{303563E9-8499-438E-B66C-3272A105504E}"/>
                </a:ext>
              </a:extLst>
            </p:cNvPr>
            <p:cNvSpPr txBox="1"/>
            <p:nvPr/>
          </p:nvSpPr>
          <p:spPr>
            <a:xfrm>
              <a:off x="8960923" y="2643618"/>
              <a:ext cx="1026688" cy="409799"/>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SOCIAL</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ISOLATION</a:t>
              </a:r>
            </a:p>
          </p:txBody>
        </p:sp>
      </p:grpSp>
      <p:grpSp>
        <p:nvGrpSpPr>
          <p:cNvPr id="91" name="Group 90">
            <a:extLst>
              <a:ext uri="{FF2B5EF4-FFF2-40B4-BE49-F238E27FC236}">
                <a16:creationId xmlns:a16="http://schemas.microsoft.com/office/drawing/2014/main" id="{CE4A5FBF-4FF7-4AED-B5EB-52E8D540661D}"/>
              </a:ext>
            </a:extLst>
          </p:cNvPr>
          <p:cNvGrpSpPr/>
          <p:nvPr/>
        </p:nvGrpSpPr>
        <p:grpSpPr>
          <a:xfrm flipH="1">
            <a:off x="2530864" y="4602618"/>
            <a:ext cx="871131" cy="285840"/>
            <a:chOff x="9358839" y="4590119"/>
            <a:chExt cx="1487046" cy="487937"/>
          </a:xfrm>
        </p:grpSpPr>
        <p:pic>
          <p:nvPicPr>
            <p:cNvPr id="92" name="Graphic 91">
              <a:extLst>
                <a:ext uri="{FF2B5EF4-FFF2-40B4-BE49-F238E27FC236}">
                  <a16:creationId xmlns:a16="http://schemas.microsoft.com/office/drawing/2014/main" id="{26202734-A949-4F64-8DD3-B32E026F9693}"/>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358839" y="4590119"/>
              <a:ext cx="1487046" cy="487937"/>
            </a:xfrm>
            <a:prstGeom prst="rect">
              <a:avLst/>
            </a:prstGeom>
          </p:spPr>
        </p:pic>
        <p:sp>
          <p:nvSpPr>
            <p:cNvPr id="93" name="TextBox 92">
              <a:extLst>
                <a:ext uri="{FF2B5EF4-FFF2-40B4-BE49-F238E27FC236}">
                  <a16:creationId xmlns:a16="http://schemas.microsoft.com/office/drawing/2014/main" id="{6F3FCEFD-7EC4-4776-BC87-897E7EAA5B6B}"/>
                </a:ext>
              </a:extLst>
            </p:cNvPr>
            <p:cNvSpPr txBox="1"/>
            <p:nvPr/>
          </p:nvSpPr>
          <p:spPr>
            <a:xfrm>
              <a:off x="9684795" y="4710019"/>
              <a:ext cx="835140" cy="283706"/>
            </a:xfrm>
            <a:prstGeom prst="rect">
              <a:avLst/>
            </a:prstGeom>
            <a:noFill/>
          </p:spPr>
          <p:txBody>
            <a:bodyPr wrap="non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RACISM</a:t>
              </a:r>
            </a:p>
          </p:txBody>
        </p:sp>
      </p:grpSp>
      <p:pic>
        <p:nvPicPr>
          <p:cNvPr id="94" name="Graphic 93">
            <a:extLst>
              <a:ext uri="{FF2B5EF4-FFF2-40B4-BE49-F238E27FC236}">
                <a16:creationId xmlns:a16="http://schemas.microsoft.com/office/drawing/2014/main" id="{AB9010D9-F7BD-46A3-BA3D-444A01D96F20}"/>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flipH="1">
            <a:off x="1564974" y="3250543"/>
            <a:ext cx="838189" cy="275031"/>
          </a:xfrm>
          <a:prstGeom prst="rect">
            <a:avLst/>
          </a:prstGeom>
        </p:spPr>
      </p:pic>
      <p:sp>
        <p:nvSpPr>
          <p:cNvPr id="95" name="TextBox 94">
            <a:extLst>
              <a:ext uri="{FF2B5EF4-FFF2-40B4-BE49-F238E27FC236}">
                <a16:creationId xmlns:a16="http://schemas.microsoft.com/office/drawing/2014/main" id="{8B2F6112-EA96-41C7-B2E6-539EA1698840}"/>
              </a:ext>
            </a:extLst>
          </p:cNvPr>
          <p:cNvSpPr txBox="1"/>
          <p:nvPr/>
        </p:nvSpPr>
        <p:spPr>
          <a:xfrm flipH="1">
            <a:off x="1442507" y="3280487"/>
            <a:ext cx="1083122" cy="240066"/>
          </a:xfrm>
          <a:prstGeom prst="rect">
            <a:avLst/>
          </a:prstGeom>
          <a:noFill/>
        </p:spPr>
        <p:txBody>
          <a:bodyPr wrap="square" rtlCol="0">
            <a:spAutoFit/>
          </a:bodyPr>
          <a:lstStyle/>
          <a:p>
            <a:pPr algn="ctr">
              <a:lnSpc>
                <a:spcPct val="80000"/>
              </a:lnSpc>
            </a:pPr>
            <a:r>
              <a:rPr lang="en-US" sz="600" b="1" dirty="0">
                <a:solidFill>
                  <a:schemeClr val="bg1"/>
                </a:solidFill>
                <a:latin typeface="Arial" panose="020B0604020202020204" pitchFamily="34" charset="0"/>
                <a:cs typeface="Arial" panose="020B0604020202020204" pitchFamily="34" charset="0"/>
              </a:rPr>
              <a:t>FINANCIAL</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INSECURITY</a:t>
            </a:r>
          </a:p>
        </p:txBody>
      </p:sp>
    </p:spTree>
    <p:extLst>
      <p:ext uri="{BB962C8B-B14F-4D97-AF65-F5344CB8AC3E}">
        <p14:creationId xmlns:p14="http://schemas.microsoft.com/office/powerpoint/2010/main" val="45848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c 35">
            <a:extLst>
              <a:ext uri="{FF2B5EF4-FFF2-40B4-BE49-F238E27FC236}">
                <a16:creationId xmlns:a16="http://schemas.microsoft.com/office/drawing/2014/main" id="{E5DF9A85-0A43-4465-A3D1-0E3560AE8692}"/>
              </a:ext>
            </a:extLst>
          </p:cNvPr>
          <p:cNvSpPr/>
          <p:nvPr/>
        </p:nvSpPr>
        <p:spPr>
          <a:xfrm flipH="1">
            <a:off x="3217702" y="3565520"/>
            <a:ext cx="5766890" cy="5761319"/>
          </a:xfrm>
          <a:prstGeom prst="arc">
            <a:avLst>
              <a:gd name="adj1" fmla="val 16200000"/>
              <a:gd name="adj2" fmla="val 20501745"/>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6AFCE219-6463-4FA6-BE62-1923D2D4B0B1}"/>
              </a:ext>
            </a:extLst>
          </p:cNvPr>
          <p:cNvSpPr/>
          <p:nvPr/>
        </p:nvSpPr>
        <p:spPr>
          <a:xfrm>
            <a:off x="3275776" y="3564784"/>
            <a:ext cx="5766890" cy="5761319"/>
          </a:xfrm>
          <a:prstGeom prst="arc">
            <a:avLst>
              <a:gd name="adj1" fmla="val 16200000"/>
              <a:gd name="adj2" fmla="val 205855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15271C63-8069-45A0-BD70-EA0E038BC193}"/>
              </a:ext>
            </a:extLst>
          </p:cNvPr>
          <p:cNvSpPr>
            <a:spLocks noGrp="1"/>
          </p:cNvSpPr>
          <p:nvPr>
            <p:ph type="title"/>
          </p:nvPr>
        </p:nvSpPr>
        <p:spPr>
          <a:xfrm>
            <a:off x="837821" y="986528"/>
            <a:ext cx="9833429" cy="1028700"/>
          </a:xfrm>
        </p:spPr>
        <p:txBody>
          <a:bodyPr/>
          <a:lstStyle/>
          <a:p>
            <a:r>
              <a:rPr lang="en-US" dirty="0"/>
              <a:t>Success Factors—</a:t>
            </a:r>
            <a:br>
              <a:rPr lang="en-US" dirty="0"/>
            </a:br>
            <a:r>
              <a:rPr lang="en-US" dirty="0"/>
              <a:t>Integration of Data Standards Into…</a:t>
            </a:r>
          </a:p>
        </p:txBody>
      </p:sp>
      <p:sp>
        <p:nvSpPr>
          <p:cNvPr id="4" name="Slide Number Placeholder 3">
            <a:extLst>
              <a:ext uri="{FF2B5EF4-FFF2-40B4-BE49-F238E27FC236}">
                <a16:creationId xmlns:a16="http://schemas.microsoft.com/office/drawing/2014/main" id="{2D166A99-FC12-46DF-801A-D6EFA343284E}"/>
              </a:ext>
            </a:extLst>
          </p:cNvPr>
          <p:cNvSpPr>
            <a:spLocks noGrp="1"/>
          </p:cNvSpPr>
          <p:nvPr>
            <p:ph type="sldNum" sz="quarter" idx="12"/>
          </p:nvPr>
        </p:nvSpPr>
        <p:spPr/>
        <p:txBody>
          <a:bodyPr/>
          <a:lstStyle/>
          <a:p>
            <a:fld id="{2F8AF2E6-64A8-0F46-AF27-0A96D82A033B}" type="slidenum">
              <a:rPr lang="en-US" smtClean="0"/>
              <a:pPr/>
              <a:t>48</a:t>
            </a:fld>
            <a:endParaRPr lang="en-US" dirty="0"/>
          </a:p>
        </p:txBody>
      </p:sp>
      <p:sp>
        <p:nvSpPr>
          <p:cNvPr id="5" name="Oval 4">
            <a:extLst>
              <a:ext uri="{FF2B5EF4-FFF2-40B4-BE49-F238E27FC236}">
                <a16:creationId xmlns:a16="http://schemas.microsoft.com/office/drawing/2014/main" id="{4F58F2FE-A874-4529-9A08-D1B6626E4E51}"/>
              </a:ext>
            </a:extLst>
          </p:cNvPr>
          <p:cNvSpPr/>
          <p:nvPr/>
        </p:nvSpPr>
        <p:spPr>
          <a:xfrm>
            <a:off x="8397509" y="5164586"/>
            <a:ext cx="917266" cy="891058"/>
          </a:xfrm>
          <a:prstGeom prst="ellipse">
            <a:avLst/>
          </a:prstGeom>
          <a:solidFill>
            <a:srgbClr val="286E95"/>
          </a:solidFill>
          <a:ln>
            <a:noFill/>
          </a:ln>
          <a:effectLst>
            <a:innerShdw blurRad="254000" dist="190500" dir="8940000">
              <a:schemeClr val="tx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3B28F1B-59D5-46E3-9721-4D96C521B7B1}"/>
              </a:ext>
            </a:extLst>
          </p:cNvPr>
          <p:cNvSpPr/>
          <p:nvPr/>
        </p:nvSpPr>
        <p:spPr>
          <a:xfrm>
            <a:off x="8560263" y="5314236"/>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E64393A-B0BC-4C98-B823-550ABB6EA5B7}"/>
              </a:ext>
            </a:extLst>
          </p:cNvPr>
          <p:cNvSpPr/>
          <p:nvPr/>
        </p:nvSpPr>
        <p:spPr>
          <a:xfrm>
            <a:off x="7796860" y="4125801"/>
            <a:ext cx="917266" cy="891058"/>
          </a:xfrm>
          <a:prstGeom prst="ellipse">
            <a:avLst/>
          </a:prstGeom>
          <a:solidFill>
            <a:srgbClr val="3B84AF"/>
          </a:solidFill>
          <a:ln>
            <a:noFill/>
          </a:ln>
          <a:effectLst>
            <a:innerShdw blurRad="254000" dist="190500" dir="894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E5C3504-9457-4768-B5EC-AF525835AEEA}"/>
              </a:ext>
            </a:extLst>
          </p:cNvPr>
          <p:cNvSpPr/>
          <p:nvPr/>
        </p:nvSpPr>
        <p:spPr>
          <a:xfrm>
            <a:off x="7959614" y="4275451"/>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F5887C-9872-485C-B909-EAB6D64F5138}"/>
              </a:ext>
            </a:extLst>
          </p:cNvPr>
          <p:cNvSpPr/>
          <p:nvPr/>
        </p:nvSpPr>
        <p:spPr>
          <a:xfrm>
            <a:off x="6794278" y="3441111"/>
            <a:ext cx="917266" cy="891058"/>
          </a:xfrm>
          <a:prstGeom prst="ellipse">
            <a:avLst/>
          </a:prstGeom>
          <a:solidFill>
            <a:srgbClr val="884BC0"/>
          </a:solidFill>
          <a:ln>
            <a:noFill/>
          </a:ln>
          <a:effectLst>
            <a:innerShdw blurRad="254000" dist="190500" dir="8940000">
              <a:schemeClr val="tx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415B703-5B68-438F-96D8-CA98141AE7DF}"/>
              </a:ext>
            </a:extLst>
          </p:cNvPr>
          <p:cNvSpPr/>
          <p:nvPr/>
        </p:nvSpPr>
        <p:spPr>
          <a:xfrm>
            <a:off x="6935347" y="3583190"/>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66605D-C772-439B-A54C-E5AE76ED6AD3}"/>
              </a:ext>
            </a:extLst>
          </p:cNvPr>
          <p:cNvSpPr/>
          <p:nvPr/>
        </p:nvSpPr>
        <p:spPr>
          <a:xfrm>
            <a:off x="5639420" y="3075451"/>
            <a:ext cx="917266" cy="891058"/>
          </a:xfrm>
          <a:prstGeom prst="ellipse">
            <a:avLst/>
          </a:prstGeom>
          <a:solidFill>
            <a:srgbClr val="67508C"/>
          </a:solidFill>
          <a:ln>
            <a:noFill/>
          </a:ln>
          <a:effectLst>
            <a:innerShdw blurRad="254000" dist="190500" dir="8940000">
              <a:schemeClr val="tx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07D82AE-89E3-4BF4-A73B-2E99021AB4F4}"/>
              </a:ext>
            </a:extLst>
          </p:cNvPr>
          <p:cNvSpPr/>
          <p:nvPr/>
        </p:nvSpPr>
        <p:spPr>
          <a:xfrm>
            <a:off x="5802174" y="3225101"/>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C1B880-1873-485B-B4AE-8FE649F267D8}"/>
              </a:ext>
            </a:extLst>
          </p:cNvPr>
          <p:cNvSpPr/>
          <p:nvPr/>
        </p:nvSpPr>
        <p:spPr>
          <a:xfrm>
            <a:off x="4479749" y="3434589"/>
            <a:ext cx="917266" cy="891058"/>
          </a:xfrm>
          <a:prstGeom prst="ellipse">
            <a:avLst/>
          </a:prstGeom>
          <a:solidFill>
            <a:srgbClr val="8D1E21"/>
          </a:solidFill>
          <a:ln>
            <a:noFill/>
          </a:ln>
          <a:effectLst>
            <a:innerShdw blurRad="254000" dist="190500" dir="894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D2302C8-DF0D-423C-A20F-DCF746E1D573}"/>
              </a:ext>
            </a:extLst>
          </p:cNvPr>
          <p:cNvSpPr/>
          <p:nvPr/>
        </p:nvSpPr>
        <p:spPr>
          <a:xfrm>
            <a:off x="4642503" y="3584239"/>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DDE032C-56A9-48DF-AF1B-D582B5606290}"/>
              </a:ext>
            </a:extLst>
          </p:cNvPr>
          <p:cNvSpPr/>
          <p:nvPr/>
        </p:nvSpPr>
        <p:spPr>
          <a:xfrm>
            <a:off x="3477167" y="4108119"/>
            <a:ext cx="917266" cy="891058"/>
          </a:xfrm>
          <a:prstGeom prst="ellipse">
            <a:avLst/>
          </a:prstGeom>
          <a:solidFill>
            <a:srgbClr val="C43A28"/>
          </a:solidFill>
          <a:ln>
            <a:noFill/>
          </a:ln>
          <a:effectLst>
            <a:innerShdw blurRad="254000" dist="190500" dir="8940000">
              <a:schemeClr val="tx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BAC9777-D3CA-4534-8F8C-AB7D8D4A1687}"/>
              </a:ext>
            </a:extLst>
          </p:cNvPr>
          <p:cNvSpPr/>
          <p:nvPr/>
        </p:nvSpPr>
        <p:spPr>
          <a:xfrm>
            <a:off x="3639921" y="4257769"/>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50EFB8-1792-4DE4-AB22-AA31D21A8C3E}"/>
              </a:ext>
            </a:extLst>
          </p:cNvPr>
          <p:cNvSpPr/>
          <p:nvPr/>
        </p:nvSpPr>
        <p:spPr>
          <a:xfrm>
            <a:off x="2855193" y="5130063"/>
            <a:ext cx="917266" cy="891058"/>
          </a:xfrm>
          <a:prstGeom prst="ellipse">
            <a:avLst/>
          </a:prstGeom>
          <a:solidFill>
            <a:srgbClr val="E76B34"/>
          </a:solidFill>
          <a:ln>
            <a:noFill/>
          </a:ln>
          <a:effectLst>
            <a:innerShdw blurRad="254000" dist="190500" dir="8940000">
              <a:schemeClr val="tx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91B33C1-E509-4F5E-AE63-EC51A5D850C7}"/>
              </a:ext>
            </a:extLst>
          </p:cNvPr>
          <p:cNvSpPr/>
          <p:nvPr/>
        </p:nvSpPr>
        <p:spPr>
          <a:xfrm>
            <a:off x="3017947" y="5279713"/>
            <a:ext cx="591759" cy="591759"/>
          </a:xfrm>
          <a:prstGeom prst="ellipse">
            <a:avLst/>
          </a:prstGeom>
          <a:solidFill>
            <a:schemeClr val="bg1"/>
          </a:solidFill>
          <a:ln w="15875">
            <a:solidFill>
              <a:schemeClr val="bg1">
                <a:lumMod val="75000"/>
              </a:schemeClr>
            </a:solidFill>
          </a:ln>
          <a:effectLst>
            <a:outerShdw blurRad="147786" dist="168771" dir="3170346" sx="93325" sy="93325" algn="tl" rotWithShape="0">
              <a:prstClr val="black">
                <a:alpha val="313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irt&#10;&#10;Description automatically generated">
            <a:extLst>
              <a:ext uri="{FF2B5EF4-FFF2-40B4-BE49-F238E27FC236}">
                <a16:creationId xmlns:a16="http://schemas.microsoft.com/office/drawing/2014/main" id="{8ED35505-B9C8-4218-BEFB-3E1D3B70CE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6810" y="4647286"/>
            <a:ext cx="1772878" cy="1234179"/>
          </a:xfrm>
          <a:prstGeom prst="rect">
            <a:avLst/>
          </a:prstGeom>
        </p:spPr>
      </p:pic>
      <p:sp>
        <p:nvSpPr>
          <p:cNvPr id="21" name="TextBox 20">
            <a:extLst>
              <a:ext uri="{FF2B5EF4-FFF2-40B4-BE49-F238E27FC236}">
                <a16:creationId xmlns:a16="http://schemas.microsoft.com/office/drawing/2014/main" id="{4DE3CE54-823B-41C5-81C9-4B997691D52F}"/>
              </a:ext>
            </a:extLst>
          </p:cNvPr>
          <p:cNvSpPr txBox="1"/>
          <p:nvPr/>
        </p:nvSpPr>
        <p:spPr>
          <a:xfrm>
            <a:off x="4629387" y="2064510"/>
            <a:ext cx="2949603" cy="1015663"/>
          </a:xfrm>
          <a:prstGeom prst="rect">
            <a:avLst/>
          </a:prstGeom>
          <a:noFill/>
        </p:spPr>
        <p:txBody>
          <a:bodyPr wrap="square" rtlCol="0">
            <a:spAutoFit/>
          </a:bodyPr>
          <a:lstStyle/>
          <a:p>
            <a:pPr lvl="0" algn="ctr" defTabSz="342900">
              <a:spcBef>
                <a:spcPts val="1000"/>
              </a:spcBef>
              <a:defRPr/>
            </a:pPr>
            <a:r>
              <a:rPr lang="en-US" b="1" dirty="0">
                <a:solidFill>
                  <a:srgbClr val="67508C"/>
                </a:solidFill>
                <a:cs typeface="Arial" pitchFamily="34" charset="0"/>
              </a:rPr>
              <a:t>POLICY</a:t>
            </a:r>
            <a:br>
              <a:rPr lang="en-US" b="1" dirty="0">
                <a:cs typeface="Arial" pitchFamily="34" charset="0"/>
              </a:rPr>
            </a:br>
            <a:r>
              <a:rPr lang="en-US" sz="1400" dirty="0">
                <a:cs typeface="Arial" pitchFamily="34" charset="0"/>
              </a:rPr>
              <a:t>(e.g., ONC USCDI, CMS Promoting Interoperability, State Medicaid Director Letters) </a:t>
            </a:r>
          </a:p>
        </p:txBody>
      </p:sp>
      <p:sp>
        <p:nvSpPr>
          <p:cNvPr id="22" name="Rectangle 21">
            <a:extLst>
              <a:ext uri="{FF2B5EF4-FFF2-40B4-BE49-F238E27FC236}">
                <a16:creationId xmlns:a16="http://schemas.microsoft.com/office/drawing/2014/main" id="{C819E0B9-0182-418E-8686-A20DD5728788}"/>
              </a:ext>
            </a:extLst>
          </p:cNvPr>
          <p:cNvSpPr/>
          <p:nvPr/>
        </p:nvSpPr>
        <p:spPr>
          <a:xfrm>
            <a:off x="7271221" y="2992046"/>
            <a:ext cx="2872053" cy="535531"/>
          </a:xfrm>
          <a:prstGeom prst="rect">
            <a:avLst/>
          </a:prstGeom>
        </p:spPr>
        <p:txBody>
          <a:bodyPr wrap="square">
            <a:spAutoFit/>
          </a:bodyPr>
          <a:lstStyle/>
          <a:p>
            <a:pPr lvl="0" algn="ctr" defTabSz="342900">
              <a:lnSpc>
                <a:spcPct val="80000"/>
              </a:lnSpc>
              <a:spcBef>
                <a:spcPts val="1000"/>
              </a:spcBef>
              <a:defRPr/>
            </a:pPr>
            <a:r>
              <a:rPr lang="en-US" b="1" dirty="0">
                <a:solidFill>
                  <a:srgbClr val="884BC0"/>
                </a:solidFill>
                <a:cs typeface="Arial" pitchFamily="34" charset="0"/>
              </a:rPr>
              <a:t>PAYMENT MODELS</a:t>
            </a:r>
            <a:br>
              <a:rPr lang="en-US" b="1" dirty="0">
                <a:solidFill>
                  <a:srgbClr val="884BC0"/>
                </a:solidFill>
                <a:cs typeface="Arial" pitchFamily="34" charset="0"/>
              </a:rPr>
            </a:br>
            <a:r>
              <a:rPr lang="en-US" dirty="0">
                <a:cs typeface="Arial" pitchFamily="34" charset="0"/>
              </a:rPr>
              <a:t>(</a:t>
            </a:r>
            <a:r>
              <a:rPr lang="en-US" sz="1400" dirty="0">
                <a:cs typeface="Arial" pitchFamily="34" charset="0"/>
              </a:rPr>
              <a:t>e.g., CMMI SDOH Model)</a:t>
            </a:r>
          </a:p>
        </p:txBody>
      </p:sp>
      <p:sp>
        <p:nvSpPr>
          <p:cNvPr id="23" name="Rectangle 22">
            <a:extLst>
              <a:ext uri="{FF2B5EF4-FFF2-40B4-BE49-F238E27FC236}">
                <a16:creationId xmlns:a16="http://schemas.microsoft.com/office/drawing/2014/main" id="{F00513E8-B9A1-4D02-862D-95C6A84235C2}"/>
              </a:ext>
            </a:extLst>
          </p:cNvPr>
          <p:cNvSpPr/>
          <p:nvPr/>
        </p:nvSpPr>
        <p:spPr>
          <a:xfrm>
            <a:off x="8713447" y="3936198"/>
            <a:ext cx="2522072" cy="1117229"/>
          </a:xfrm>
          <a:prstGeom prst="rect">
            <a:avLst/>
          </a:prstGeom>
        </p:spPr>
        <p:txBody>
          <a:bodyPr wrap="square">
            <a:spAutoFit/>
          </a:bodyPr>
          <a:lstStyle/>
          <a:p>
            <a:pPr lvl="0" algn="ctr" defTabSz="342900">
              <a:lnSpc>
                <a:spcPct val="90000"/>
              </a:lnSpc>
              <a:spcBef>
                <a:spcPts val="1000"/>
              </a:spcBef>
              <a:defRPr/>
            </a:pPr>
            <a:r>
              <a:rPr lang="en-US" b="1" dirty="0">
                <a:solidFill>
                  <a:srgbClr val="3B84AF"/>
                </a:solidFill>
                <a:cs typeface="Arial" pitchFamily="34" charset="0"/>
              </a:rPr>
              <a:t>PROGRAMS</a:t>
            </a:r>
            <a:br>
              <a:rPr lang="en-US" b="1" dirty="0">
                <a:cs typeface="Arial" pitchFamily="34" charset="0"/>
              </a:rPr>
            </a:br>
            <a:r>
              <a:rPr lang="en-US" sz="1400" dirty="0">
                <a:cs typeface="Arial" pitchFamily="34" charset="0"/>
              </a:rPr>
              <a:t>(e.g., Medicare Advantage, Medicaid Managed Care, Hospital QRRP, MIPS).</a:t>
            </a:r>
          </a:p>
        </p:txBody>
      </p:sp>
      <p:sp>
        <p:nvSpPr>
          <p:cNvPr id="24" name="Rectangle 23">
            <a:extLst>
              <a:ext uri="{FF2B5EF4-FFF2-40B4-BE49-F238E27FC236}">
                <a16:creationId xmlns:a16="http://schemas.microsoft.com/office/drawing/2014/main" id="{D62BAD3A-672A-411C-9133-AA5375AF1C38}"/>
              </a:ext>
            </a:extLst>
          </p:cNvPr>
          <p:cNvSpPr/>
          <p:nvPr/>
        </p:nvSpPr>
        <p:spPr>
          <a:xfrm>
            <a:off x="342653" y="5237861"/>
            <a:ext cx="2504729" cy="923330"/>
          </a:xfrm>
          <a:prstGeom prst="rect">
            <a:avLst/>
          </a:prstGeom>
        </p:spPr>
        <p:txBody>
          <a:bodyPr wrap="square">
            <a:spAutoFit/>
          </a:bodyPr>
          <a:lstStyle/>
          <a:p>
            <a:pPr lvl="0" algn="ctr" defTabSz="342900">
              <a:lnSpc>
                <a:spcPct val="90000"/>
              </a:lnSpc>
              <a:spcBef>
                <a:spcPts val="1000"/>
              </a:spcBef>
              <a:defRPr/>
            </a:pPr>
            <a:r>
              <a:rPr lang="en-US" b="1" dirty="0">
                <a:solidFill>
                  <a:srgbClr val="E76B34"/>
                </a:solidFill>
                <a:cs typeface="Arial" pitchFamily="34" charset="0"/>
              </a:rPr>
              <a:t>GRANTS</a:t>
            </a:r>
            <a:br>
              <a:rPr lang="en-US" b="1" dirty="0">
                <a:cs typeface="Arial" pitchFamily="34" charset="0"/>
              </a:rPr>
            </a:br>
            <a:r>
              <a:rPr lang="en-US" sz="1400" dirty="0">
                <a:cs typeface="Arial" pitchFamily="34" charset="0"/>
              </a:rPr>
              <a:t>(e.g., ACL Challenge Grant, ONC Health IT LEAP)</a:t>
            </a:r>
          </a:p>
        </p:txBody>
      </p:sp>
      <p:sp>
        <p:nvSpPr>
          <p:cNvPr id="25" name="Rectangle 24">
            <a:extLst>
              <a:ext uri="{FF2B5EF4-FFF2-40B4-BE49-F238E27FC236}">
                <a16:creationId xmlns:a16="http://schemas.microsoft.com/office/drawing/2014/main" id="{8A113C8D-21CA-4F4B-BD3F-638680B0748B}"/>
              </a:ext>
            </a:extLst>
          </p:cNvPr>
          <p:cNvSpPr/>
          <p:nvPr/>
        </p:nvSpPr>
        <p:spPr>
          <a:xfrm>
            <a:off x="432303" y="3936198"/>
            <a:ext cx="3023138" cy="1117229"/>
          </a:xfrm>
          <a:prstGeom prst="rect">
            <a:avLst/>
          </a:prstGeom>
        </p:spPr>
        <p:txBody>
          <a:bodyPr wrap="square">
            <a:spAutoFit/>
          </a:bodyPr>
          <a:lstStyle/>
          <a:p>
            <a:pPr lvl="0" algn="ctr" defTabSz="342900">
              <a:lnSpc>
                <a:spcPct val="90000"/>
              </a:lnSpc>
              <a:spcBef>
                <a:spcPts val="1000"/>
              </a:spcBef>
              <a:defRPr/>
            </a:pPr>
            <a:r>
              <a:rPr lang="en-US" b="1" dirty="0">
                <a:solidFill>
                  <a:srgbClr val="C43A28"/>
                </a:solidFill>
                <a:cs typeface="Arial" pitchFamily="34" charset="0"/>
              </a:rPr>
              <a:t>PRACTICE</a:t>
            </a:r>
            <a:br>
              <a:rPr lang="en-US" b="1" dirty="0">
                <a:cs typeface="Arial" pitchFamily="34" charset="0"/>
              </a:rPr>
            </a:br>
            <a:r>
              <a:rPr lang="en-US" sz="1400" dirty="0">
                <a:cs typeface="Arial" pitchFamily="34" charset="0"/>
              </a:rPr>
              <a:t>(e.g., repeatable process for adoption, implementation, and use of SDOH data at practice level). </a:t>
            </a:r>
          </a:p>
        </p:txBody>
      </p:sp>
      <p:sp>
        <p:nvSpPr>
          <p:cNvPr id="26" name="Rectangle 25">
            <a:extLst>
              <a:ext uri="{FF2B5EF4-FFF2-40B4-BE49-F238E27FC236}">
                <a16:creationId xmlns:a16="http://schemas.microsoft.com/office/drawing/2014/main" id="{32438837-C78C-4838-8C08-4BD4F5FD0441}"/>
              </a:ext>
            </a:extLst>
          </p:cNvPr>
          <p:cNvSpPr/>
          <p:nvPr/>
        </p:nvSpPr>
        <p:spPr>
          <a:xfrm>
            <a:off x="1839361" y="2895096"/>
            <a:ext cx="2732123" cy="923330"/>
          </a:xfrm>
          <a:prstGeom prst="rect">
            <a:avLst/>
          </a:prstGeom>
        </p:spPr>
        <p:txBody>
          <a:bodyPr wrap="square">
            <a:spAutoFit/>
          </a:bodyPr>
          <a:lstStyle/>
          <a:p>
            <a:pPr lvl="0" algn="ctr" defTabSz="342900">
              <a:lnSpc>
                <a:spcPct val="90000"/>
              </a:lnSpc>
              <a:spcBef>
                <a:spcPts val="1000"/>
              </a:spcBef>
              <a:defRPr/>
            </a:pPr>
            <a:r>
              <a:rPr lang="en-US" b="1" dirty="0">
                <a:solidFill>
                  <a:srgbClr val="8D1E21"/>
                </a:solidFill>
                <a:cs typeface="Arial" pitchFamily="34" charset="0"/>
              </a:rPr>
              <a:t>INNOVATION</a:t>
            </a:r>
            <a:br>
              <a:rPr lang="en-US" b="1" dirty="0">
                <a:cs typeface="Arial" pitchFamily="34" charset="0"/>
              </a:rPr>
            </a:br>
            <a:r>
              <a:rPr lang="en-US" sz="1400" dirty="0">
                <a:cs typeface="Arial" pitchFamily="34" charset="0"/>
              </a:rPr>
              <a:t>New tools for capture, aggregation, analytics, and use.</a:t>
            </a:r>
          </a:p>
        </p:txBody>
      </p:sp>
      <p:sp>
        <p:nvSpPr>
          <p:cNvPr id="27" name="Rectangle 26">
            <a:extLst>
              <a:ext uri="{FF2B5EF4-FFF2-40B4-BE49-F238E27FC236}">
                <a16:creationId xmlns:a16="http://schemas.microsoft.com/office/drawing/2014/main" id="{6D2233F0-8DE5-4DE9-8999-FB133BD35CA9}"/>
              </a:ext>
            </a:extLst>
          </p:cNvPr>
          <p:cNvSpPr/>
          <p:nvPr/>
        </p:nvSpPr>
        <p:spPr>
          <a:xfrm>
            <a:off x="9312547" y="5237861"/>
            <a:ext cx="2647602" cy="729430"/>
          </a:xfrm>
          <a:prstGeom prst="rect">
            <a:avLst/>
          </a:prstGeom>
        </p:spPr>
        <p:txBody>
          <a:bodyPr wrap="square">
            <a:spAutoFit/>
          </a:bodyPr>
          <a:lstStyle/>
          <a:p>
            <a:pPr lvl="0" algn="ctr" defTabSz="342900">
              <a:lnSpc>
                <a:spcPct val="90000"/>
              </a:lnSpc>
              <a:spcBef>
                <a:spcPts val="1000"/>
              </a:spcBef>
              <a:defRPr/>
            </a:pPr>
            <a:r>
              <a:rPr lang="en-US" b="1" dirty="0">
                <a:solidFill>
                  <a:srgbClr val="286E95"/>
                </a:solidFill>
                <a:cs typeface="Arial" pitchFamily="34" charset="0"/>
              </a:rPr>
              <a:t>OTHER STANDARDS</a:t>
            </a:r>
            <a:br>
              <a:rPr lang="en-US" sz="1400" b="1" dirty="0">
                <a:cs typeface="Arial" pitchFamily="34" charset="0"/>
              </a:rPr>
            </a:br>
            <a:r>
              <a:rPr lang="en-US" sz="1400" dirty="0">
                <a:cs typeface="Arial" pitchFamily="34" charset="0"/>
              </a:rPr>
              <a:t>HL7 FHIR Accelerators (DaVinci, Argonaut, CARIN)</a:t>
            </a:r>
          </a:p>
        </p:txBody>
      </p:sp>
      <p:pic>
        <p:nvPicPr>
          <p:cNvPr id="28" name="Graphic 27" descr="Money with solid fill">
            <a:extLst>
              <a:ext uri="{FF2B5EF4-FFF2-40B4-BE49-F238E27FC236}">
                <a16:creationId xmlns:a16="http://schemas.microsoft.com/office/drawing/2014/main" id="{8DACB482-4DDC-4203-B2FA-BB1BD6E23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0265" y="5372031"/>
            <a:ext cx="407122" cy="407122"/>
          </a:xfrm>
          <a:prstGeom prst="rect">
            <a:avLst/>
          </a:prstGeom>
        </p:spPr>
      </p:pic>
      <p:pic>
        <p:nvPicPr>
          <p:cNvPr id="29" name="Graphic 28" descr="Repeat with solid fill">
            <a:extLst>
              <a:ext uri="{FF2B5EF4-FFF2-40B4-BE49-F238E27FC236}">
                <a16:creationId xmlns:a16="http://schemas.microsoft.com/office/drawing/2014/main" id="{AAED2439-334B-4ED5-8ABB-E580D228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7813" y="4335661"/>
            <a:ext cx="435975" cy="435975"/>
          </a:xfrm>
          <a:prstGeom prst="rect">
            <a:avLst/>
          </a:prstGeom>
        </p:spPr>
      </p:pic>
      <p:pic>
        <p:nvPicPr>
          <p:cNvPr id="30" name="Graphic 29" descr="Magnifying glass with solid fill">
            <a:extLst>
              <a:ext uri="{FF2B5EF4-FFF2-40B4-BE49-F238E27FC236}">
                <a16:creationId xmlns:a16="http://schemas.microsoft.com/office/drawing/2014/main" id="{5A9D4AC0-932A-45E2-92E4-285340D935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5538" y="3667274"/>
            <a:ext cx="425689" cy="425689"/>
          </a:xfrm>
          <a:prstGeom prst="rect">
            <a:avLst/>
          </a:prstGeom>
        </p:spPr>
      </p:pic>
      <p:pic>
        <p:nvPicPr>
          <p:cNvPr id="31" name="Graphic 30" descr="Document with solid fill">
            <a:extLst>
              <a:ext uri="{FF2B5EF4-FFF2-40B4-BE49-F238E27FC236}">
                <a16:creationId xmlns:a16="http://schemas.microsoft.com/office/drawing/2014/main" id="{DEC49DE1-6E8D-4E8B-A2D8-2B2E6B3D1D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4927" y="3297854"/>
            <a:ext cx="446252" cy="446252"/>
          </a:xfrm>
          <a:prstGeom prst="rect">
            <a:avLst/>
          </a:prstGeom>
        </p:spPr>
      </p:pic>
      <p:pic>
        <p:nvPicPr>
          <p:cNvPr id="32" name="Graphic 31" descr="Internet Banking with solid fill">
            <a:extLst>
              <a:ext uri="{FF2B5EF4-FFF2-40B4-BE49-F238E27FC236}">
                <a16:creationId xmlns:a16="http://schemas.microsoft.com/office/drawing/2014/main" id="{5AFB66AB-D5F7-40AE-A58D-DAD9E3585F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2514" y="3713773"/>
            <a:ext cx="373662" cy="373662"/>
          </a:xfrm>
          <a:prstGeom prst="rect">
            <a:avLst/>
          </a:prstGeom>
        </p:spPr>
      </p:pic>
      <p:pic>
        <p:nvPicPr>
          <p:cNvPr id="33" name="Graphic 32" descr="Single gear with solid fill">
            <a:extLst>
              <a:ext uri="{FF2B5EF4-FFF2-40B4-BE49-F238E27FC236}">
                <a16:creationId xmlns:a16="http://schemas.microsoft.com/office/drawing/2014/main" id="{00B4007E-0A96-4885-99BB-DAEC625DFC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96296" y="4312133"/>
            <a:ext cx="518395" cy="518395"/>
          </a:xfrm>
          <a:prstGeom prst="rect">
            <a:avLst/>
          </a:prstGeom>
        </p:spPr>
      </p:pic>
      <p:pic>
        <p:nvPicPr>
          <p:cNvPr id="34" name="Graphic 33" descr="Transfer with solid fill">
            <a:extLst>
              <a:ext uri="{FF2B5EF4-FFF2-40B4-BE49-F238E27FC236}">
                <a16:creationId xmlns:a16="http://schemas.microsoft.com/office/drawing/2014/main" id="{4AF07B65-12AB-46F5-90D9-1F23C806DB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86349" y="5440322"/>
            <a:ext cx="339586" cy="339586"/>
          </a:xfrm>
          <a:prstGeom prst="rect">
            <a:avLst/>
          </a:prstGeom>
        </p:spPr>
      </p:pic>
    </p:spTree>
    <p:extLst>
      <p:ext uri="{BB962C8B-B14F-4D97-AF65-F5344CB8AC3E}">
        <p14:creationId xmlns:p14="http://schemas.microsoft.com/office/powerpoint/2010/main" val="132404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20DC-6059-4B21-8621-442948AF2C9C}"/>
              </a:ext>
            </a:extLst>
          </p:cNvPr>
          <p:cNvSpPr>
            <a:spLocks noGrp="1"/>
          </p:cNvSpPr>
          <p:nvPr>
            <p:ph type="title"/>
          </p:nvPr>
        </p:nvSpPr>
        <p:spPr/>
        <p:txBody>
          <a:bodyPr/>
          <a:lstStyle/>
          <a:p>
            <a:r>
              <a:rPr lang="en-US" dirty="0"/>
              <a:t>Policy Integration: Gravity USCDIv2 Submission</a:t>
            </a:r>
          </a:p>
        </p:txBody>
      </p:sp>
      <p:sp>
        <p:nvSpPr>
          <p:cNvPr id="3" name="Content Placeholder 2">
            <a:extLst>
              <a:ext uri="{FF2B5EF4-FFF2-40B4-BE49-F238E27FC236}">
                <a16:creationId xmlns:a16="http://schemas.microsoft.com/office/drawing/2014/main" id="{94E5F8DE-185D-4925-8633-104671471A4A}"/>
              </a:ext>
            </a:extLst>
          </p:cNvPr>
          <p:cNvSpPr>
            <a:spLocks noGrp="1"/>
          </p:cNvSpPr>
          <p:nvPr>
            <p:ph idx="1"/>
          </p:nvPr>
        </p:nvSpPr>
        <p:spPr>
          <a:xfrm>
            <a:off x="854699" y="2017946"/>
            <a:ext cx="5241301" cy="3429000"/>
          </a:xfrm>
        </p:spPr>
        <p:txBody>
          <a:bodyPr/>
          <a:lstStyle/>
          <a:p>
            <a:pPr>
              <a:lnSpc>
                <a:spcPct val="100000"/>
              </a:lnSpc>
              <a:spcAft>
                <a:spcPts val="300"/>
              </a:spcAft>
              <a:buClr>
                <a:srgbClr val="E3B641"/>
              </a:buClr>
              <a:buSzPts val="2400"/>
            </a:pPr>
            <a:r>
              <a:rPr lang="en-US" sz="2000" b="0" dirty="0">
                <a:latin typeface="+mn-lt"/>
                <a:cs typeface="Arial" panose="020B0604020202020204" pitchFamily="34" charset="0"/>
              </a:rPr>
              <a:t>The Gravity Project formally made a submission to the ONC U.S. Core Data for Interoperability (USCDI) version 2 in October 2020.</a:t>
            </a:r>
          </a:p>
          <a:p>
            <a:pPr>
              <a:lnSpc>
                <a:spcPct val="100000"/>
              </a:lnSpc>
              <a:spcAft>
                <a:spcPts val="300"/>
              </a:spcAft>
              <a:buClr>
                <a:srgbClr val="E3B641"/>
              </a:buClr>
              <a:buSzPts val="2400"/>
            </a:pPr>
            <a:r>
              <a:rPr lang="en-US" sz="2000" b="1" dirty="0">
                <a:latin typeface="+mn-lt"/>
                <a:cs typeface="Arial" panose="020B0604020202020204" pitchFamily="34" charset="0"/>
              </a:rPr>
              <a:t>On April 15, 2021</a:t>
            </a:r>
            <a:r>
              <a:rPr lang="en-US" sz="2000" dirty="0">
                <a:latin typeface="+mn-lt"/>
                <a:cs typeface="Arial" panose="020B0604020202020204" pitchFamily="34" charset="0"/>
              </a:rPr>
              <a:t>, </a:t>
            </a:r>
            <a:r>
              <a:rPr lang="en-US" sz="2000" b="0" dirty="0">
                <a:latin typeface="+mn-lt"/>
                <a:cs typeface="Arial" panose="020B0604020202020204" pitchFamily="34" charset="0"/>
              </a:rPr>
              <a:t>HITAC approved and forwarded recommendation to ONC</a:t>
            </a:r>
          </a:p>
          <a:p>
            <a:pPr>
              <a:lnSpc>
                <a:spcPct val="100000"/>
              </a:lnSpc>
              <a:spcAft>
                <a:spcPts val="300"/>
              </a:spcAft>
              <a:buClr>
                <a:srgbClr val="E3B641"/>
              </a:buClr>
              <a:buSzPts val="2400"/>
            </a:pPr>
            <a:r>
              <a:rPr lang="en-US" sz="2000" b="1" dirty="0">
                <a:latin typeface="+mn-lt"/>
                <a:cs typeface="Arial" panose="020B0604020202020204" pitchFamily="34" charset="0"/>
              </a:rPr>
              <a:t>On July 9, 2021,</a:t>
            </a:r>
            <a:r>
              <a:rPr lang="en-US" sz="2000" b="0" dirty="0">
                <a:latin typeface="+mn-lt"/>
                <a:cs typeface="Arial" panose="020B0604020202020204" pitchFamily="34" charset="0"/>
              </a:rPr>
              <a:t> ONC included the SDOH data class in the USCDI V2 publication </a:t>
            </a:r>
          </a:p>
          <a:p>
            <a:endParaRPr lang="en-US" dirty="0"/>
          </a:p>
        </p:txBody>
      </p:sp>
      <p:sp>
        <p:nvSpPr>
          <p:cNvPr id="4" name="Slide Number Placeholder 3">
            <a:extLst>
              <a:ext uri="{FF2B5EF4-FFF2-40B4-BE49-F238E27FC236}">
                <a16:creationId xmlns:a16="http://schemas.microsoft.com/office/drawing/2014/main" id="{35726E34-B95D-4560-BF88-37353AAD0698}"/>
              </a:ext>
            </a:extLst>
          </p:cNvPr>
          <p:cNvSpPr>
            <a:spLocks noGrp="1"/>
          </p:cNvSpPr>
          <p:nvPr>
            <p:ph type="sldNum" sz="quarter" idx="12"/>
          </p:nvPr>
        </p:nvSpPr>
        <p:spPr/>
        <p:txBody>
          <a:bodyPr/>
          <a:lstStyle/>
          <a:p>
            <a:fld id="{2F8AF2E6-64A8-0F46-AF27-0A96D82A033B}" type="slidenum">
              <a:rPr lang="en-US" smtClean="0"/>
              <a:pPr/>
              <a:t>49</a:t>
            </a:fld>
            <a:endParaRPr lang="en-US" dirty="0"/>
          </a:p>
        </p:txBody>
      </p:sp>
      <p:pic>
        <p:nvPicPr>
          <p:cNvPr id="5" name="Picture 4" descr="A computer with a blank screen&#10;&#10;Description automatically generated with low confidence">
            <a:extLst>
              <a:ext uri="{FF2B5EF4-FFF2-40B4-BE49-F238E27FC236}">
                <a16:creationId xmlns:a16="http://schemas.microsoft.com/office/drawing/2014/main" id="{7350FB43-C5F7-4E30-AF2E-686FE54E2A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890" y="1657160"/>
            <a:ext cx="6611054" cy="4395388"/>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EED9FB49-E665-4D79-A134-66C0DF1DF3FD}"/>
              </a:ext>
            </a:extLst>
          </p:cNvPr>
          <p:cNvPicPr>
            <a:picLocks noChangeAspect="1"/>
          </p:cNvPicPr>
          <p:nvPr/>
        </p:nvPicPr>
        <p:blipFill rotWithShape="1">
          <a:blip r:embed="rId3"/>
          <a:srcRect l="26817" t="11296" r="3047" b="34108"/>
          <a:stretch/>
        </p:blipFill>
        <p:spPr>
          <a:xfrm>
            <a:off x="6609833" y="2298727"/>
            <a:ext cx="4365433" cy="2367778"/>
          </a:xfrm>
          <a:prstGeom prst="rect">
            <a:avLst/>
          </a:prstGeom>
        </p:spPr>
      </p:pic>
      <p:sp>
        <p:nvSpPr>
          <p:cNvPr id="7" name="Rectangle 6">
            <a:extLst>
              <a:ext uri="{FF2B5EF4-FFF2-40B4-BE49-F238E27FC236}">
                <a16:creationId xmlns:a16="http://schemas.microsoft.com/office/drawing/2014/main" id="{A653A410-8689-454E-AD0C-677164577585}"/>
              </a:ext>
            </a:extLst>
          </p:cNvPr>
          <p:cNvSpPr/>
          <p:nvPr/>
        </p:nvSpPr>
        <p:spPr>
          <a:xfrm>
            <a:off x="854699" y="5962218"/>
            <a:ext cx="10887290" cy="276999"/>
          </a:xfrm>
          <a:prstGeom prst="rect">
            <a:avLst/>
          </a:prstGeom>
        </p:spPr>
        <p:txBody>
          <a:bodyPr wrap="square">
            <a:spAutoFit/>
          </a:bodyPr>
          <a:lstStyle/>
          <a:p>
            <a:pPr algn="ctr">
              <a:spcAft>
                <a:spcPts val="300"/>
              </a:spcAft>
              <a:buClr>
                <a:srgbClr val="112146"/>
              </a:buClr>
            </a:pPr>
            <a:r>
              <a:rPr lang="en-US" sz="1200" u="sng" dirty="0">
                <a:solidFill>
                  <a:schemeClr val="tx2"/>
                </a:solidFill>
                <a:latin typeface="Arial" panose="020B0604020202020204" pitchFamily="34" charset="0"/>
                <a:cs typeface="Arial" panose="020B0604020202020204" pitchFamily="34" charset="0"/>
                <a:hlinkClick r:id="rId4"/>
              </a:rPr>
              <a:t>https://www.healthit.gov/isa/united-states-core-data-interoperability-uscdi#uscdi-v2</a:t>
            </a:r>
            <a:r>
              <a:rPr lang="en-US" sz="1200" u="sng"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10991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8">
            <a:extLst>
              <a:ext uri="{FF2B5EF4-FFF2-40B4-BE49-F238E27FC236}">
                <a16:creationId xmlns:a16="http://schemas.microsoft.com/office/drawing/2014/main" id="{6BA4F227-36D8-1D4A-8AE6-3E8845AD2F77}"/>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l="14116" t="14621" r="34136" b="33704"/>
          <a:stretch/>
        </p:blipFill>
        <p:spPr>
          <a:xfrm rot="3600000">
            <a:off x="9312240" y="-965131"/>
            <a:ext cx="5759521" cy="5759521"/>
          </a:xfrm>
          <a:prstGeom prst="pie">
            <a:avLst>
              <a:gd name="adj1" fmla="val 1750526"/>
              <a:gd name="adj2" fmla="val 12585321"/>
            </a:avLst>
          </a:prstGeom>
          <a:noFill/>
          <a:ln>
            <a:noFill/>
          </a:ln>
          <a:effectLst>
            <a:reflection endPos="0" dist="50800" dir="5400000" sy="-100000" algn="bl" rotWithShape="0"/>
          </a:effectLst>
        </p:spPr>
      </p:pic>
      <p:sp>
        <p:nvSpPr>
          <p:cNvPr id="2" name="Slide Number Placeholder 1"/>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extBox 10"/>
          <p:cNvSpPr txBox="1"/>
          <p:nvPr/>
        </p:nvSpPr>
        <p:spPr>
          <a:xfrm>
            <a:off x="240289" y="4994900"/>
            <a:ext cx="1906485"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Business Lead, </a:t>
            </a:r>
          </a:p>
          <a:p>
            <a:pPr algn="ctr">
              <a:lnSpc>
                <a:spcPct val="120000"/>
              </a:lnSpc>
            </a:pPr>
            <a:r>
              <a:rPr lang="en-US" sz="1400" i="1" dirty="0">
                <a:solidFill>
                  <a:schemeClr val="bg2"/>
                </a:solidFill>
                <a:latin typeface="Century Gothic" panose="020B0502020202020204" pitchFamily="34" charset="0"/>
              </a:rPr>
              <a:t>Blue Cross Blue Shield Association</a:t>
            </a:r>
          </a:p>
        </p:txBody>
      </p:sp>
      <p:sp>
        <p:nvSpPr>
          <p:cNvPr id="13" name="TextBox 12"/>
          <p:cNvSpPr txBox="1"/>
          <p:nvPr/>
        </p:nvSpPr>
        <p:spPr>
          <a:xfrm>
            <a:off x="2716758" y="4994900"/>
            <a:ext cx="1828276"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Senior Policy Advisor, ONC</a:t>
            </a:r>
          </a:p>
        </p:txBody>
      </p:sp>
      <p:sp>
        <p:nvSpPr>
          <p:cNvPr id="15" name="TextBox 14"/>
          <p:cNvSpPr txBox="1"/>
          <p:nvPr/>
        </p:nvSpPr>
        <p:spPr>
          <a:xfrm>
            <a:off x="5361491" y="4994900"/>
            <a:ext cx="140177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Analyst, </a:t>
            </a:r>
          </a:p>
          <a:p>
            <a:pPr algn="ctr">
              <a:lnSpc>
                <a:spcPct val="120000"/>
              </a:lnSpc>
            </a:pPr>
            <a:r>
              <a:rPr lang="en-US" sz="1400" i="1" dirty="0">
                <a:solidFill>
                  <a:schemeClr val="bg2"/>
                </a:solidFill>
                <a:latin typeface="Century Gothic" panose="020B0502020202020204" pitchFamily="34" charset="0"/>
              </a:rPr>
              <a:t>ONC</a:t>
            </a:r>
          </a:p>
        </p:txBody>
      </p:sp>
      <p:sp>
        <p:nvSpPr>
          <p:cNvPr id="17" name="TextBox 16"/>
          <p:cNvSpPr txBox="1"/>
          <p:nvPr/>
        </p:nvSpPr>
        <p:spPr>
          <a:xfrm>
            <a:off x="7731846" y="5179930"/>
            <a:ext cx="161028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CEO and Founder, EMI Advisors LLC</a:t>
            </a:r>
          </a:p>
        </p:txBody>
      </p:sp>
      <p:sp>
        <p:nvSpPr>
          <p:cNvPr id="18" name="TextBox 17"/>
          <p:cNvSpPr txBox="1"/>
          <p:nvPr/>
        </p:nvSpPr>
        <p:spPr>
          <a:xfrm>
            <a:off x="2539405" y="4582827"/>
            <a:ext cx="2326531"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Samantha Wallack Meklir</a:t>
            </a:r>
          </a:p>
        </p:txBody>
      </p:sp>
      <p:sp>
        <p:nvSpPr>
          <p:cNvPr id="19" name="TextBox 18"/>
          <p:cNvSpPr txBox="1"/>
          <p:nvPr/>
        </p:nvSpPr>
        <p:spPr>
          <a:xfrm>
            <a:off x="202153" y="4579655"/>
            <a:ext cx="190648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Lenel James</a:t>
            </a:r>
          </a:p>
        </p:txBody>
      </p:sp>
      <p:sp>
        <p:nvSpPr>
          <p:cNvPr id="20" name="TextBox 19"/>
          <p:cNvSpPr txBox="1"/>
          <p:nvPr/>
        </p:nvSpPr>
        <p:spPr>
          <a:xfrm>
            <a:off x="4998214" y="4596575"/>
            <a:ext cx="2237088" cy="423449"/>
          </a:xfrm>
          <a:prstGeom prst="rect">
            <a:avLst/>
          </a:prstGeom>
          <a:noFill/>
        </p:spPr>
        <p:txBody>
          <a:bodyPr wrap="square" rtlCol="0">
            <a:spAutoFit/>
          </a:bodyPr>
          <a:lstStyle/>
          <a:p>
            <a:pPr algn="ctr">
              <a:lnSpc>
                <a:spcPct val="150000"/>
              </a:lnSpc>
            </a:pPr>
            <a:r>
              <a:rPr lang="en-US" sz="1600" dirty="0" err="1">
                <a:solidFill>
                  <a:schemeClr val="accent1"/>
                </a:solidFill>
                <a:latin typeface="Prometo Medium" panose="020B0704030203060203" pitchFamily="34" charset="0"/>
              </a:rPr>
              <a:t>JaWanna</a:t>
            </a:r>
            <a:r>
              <a:rPr lang="en-US" sz="1600" dirty="0">
                <a:solidFill>
                  <a:schemeClr val="accent1"/>
                </a:solidFill>
                <a:latin typeface="Prometo Medium" panose="020B0704030203060203" pitchFamily="34" charset="0"/>
              </a:rPr>
              <a:t> L. Henry, MPH</a:t>
            </a:r>
          </a:p>
        </p:txBody>
      </p:sp>
      <p:sp>
        <p:nvSpPr>
          <p:cNvPr id="21" name="TextBox 20"/>
          <p:cNvSpPr txBox="1"/>
          <p:nvPr/>
        </p:nvSpPr>
        <p:spPr>
          <a:xfrm>
            <a:off x="7487820" y="4675383"/>
            <a:ext cx="2024293" cy="584775"/>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Evelyn Gallego, MBA, MPH, CPHIMS</a:t>
            </a:r>
          </a:p>
        </p:txBody>
      </p:sp>
      <p:sp>
        <p:nvSpPr>
          <p:cNvPr id="30" name="Title 1">
            <a:extLst>
              <a:ext uri="{FF2B5EF4-FFF2-40B4-BE49-F238E27FC236}">
                <a16:creationId xmlns:a16="http://schemas.microsoft.com/office/drawing/2014/main" id="{3252CB28-CF32-EA48-A5B8-585E706AB9E0}"/>
              </a:ext>
            </a:extLst>
          </p:cNvPr>
          <p:cNvSpPr txBox="1">
            <a:spLocks noGrp="1"/>
          </p:cNvSpPr>
          <p:nvPr>
            <p:ph type="title"/>
          </p:nvPr>
        </p:nvSpPr>
        <p:spPr>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Meet Our Speakers</a:t>
            </a:r>
          </a:p>
        </p:txBody>
      </p:sp>
      <p:pic>
        <p:nvPicPr>
          <p:cNvPr id="22" name="Picture Placeholder 7"/>
          <p:cNvPicPr>
            <a:picLocks noChangeAspect="1"/>
          </p:cNvPicPr>
          <p:nvPr/>
        </p:nvPicPr>
        <p:blipFill>
          <a:blip r:embed="rId3">
            <a:extLst>
              <a:ext uri="{28A0092B-C50C-407E-A947-70E740481C1C}">
                <a14:useLocalDpi xmlns:a14="http://schemas.microsoft.com/office/drawing/2010/main" val="0"/>
              </a:ext>
            </a:extLst>
          </a:blip>
          <a:srcRect t="3324" b="3324"/>
          <a:stretch/>
        </p:blipFill>
        <p:spPr>
          <a:xfrm>
            <a:off x="210794" y="2468159"/>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5" name="Picture Placeholder 7"/>
          <p:cNvPicPr>
            <a:picLocks noChangeAspect="1"/>
          </p:cNvPicPr>
          <p:nvPr/>
        </p:nvPicPr>
        <p:blipFill>
          <a:blip r:embed="rId4">
            <a:extLst>
              <a:ext uri="{28A0092B-C50C-407E-A947-70E740481C1C}">
                <a14:useLocalDpi xmlns:a14="http://schemas.microsoft.com/office/drawing/2010/main" val="0"/>
              </a:ext>
            </a:extLst>
          </a:blip>
          <a:srcRect t="2534" b="2534"/>
          <a:stretch/>
        </p:blipFill>
        <p:spPr>
          <a:xfrm>
            <a:off x="2661871" y="2495347"/>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6" name="Picture Placeholder 7"/>
          <p:cNvPicPr>
            <a:picLocks noChangeAspect="1"/>
          </p:cNvPicPr>
          <p:nvPr/>
        </p:nvPicPr>
        <p:blipFill>
          <a:blip r:embed="rId5">
            <a:extLst>
              <a:ext uri="{28A0092B-C50C-407E-A947-70E740481C1C}">
                <a14:useLocalDpi xmlns:a14="http://schemas.microsoft.com/office/drawing/2010/main" val="0"/>
              </a:ext>
            </a:extLst>
          </a:blip>
          <a:srcRect t="1279" b="1279"/>
          <a:stretch/>
        </p:blipFill>
        <p:spPr>
          <a:xfrm>
            <a:off x="5093914" y="2502025"/>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7" name="Picture Placeholder 7"/>
          <p:cNvPicPr>
            <a:picLocks noChangeAspect="1"/>
          </p:cNvPicPr>
          <p:nvPr/>
        </p:nvPicPr>
        <p:blipFill>
          <a:blip r:embed="rId6" cstate="print">
            <a:extLst>
              <a:ext uri="{28A0092B-C50C-407E-A947-70E740481C1C}">
                <a14:useLocalDpi xmlns:a14="http://schemas.microsoft.com/office/drawing/2010/main" val="0"/>
              </a:ext>
            </a:extLst>
          </a:blip>
          <a:srcRect t="1995" b="1995"/>
          <a:stretch/>
        </p:blipFill>
        <p:spPr>
          <a:xfrm>
            <a:off x="7510516" y="2502025"/>
            <a:ext cx="2024293" cy="1921682"/>
          </a:xfrm>
          <a:prstGeom prst="ellipse">
            <a:avLst/>
          </a:prstGeom>
          <a:gradFill>
            <a:gsLst>
              <a:gs pos="0">
                <a:schemeClr val="bg1">
                  <a:lumMod val="85000"/>
                </a:schemeClr>
              </a:gs>
              <a:gs pos="99000">
                <a:schemeClr val="bg1">
                  <a:lumMod val="75000"/>
                </a:schemeClr>
              </a:gs>
            </a:gsLst>
            <a:lin ang="5400000" scaled="1"/>
          </a:gradFill>
          <a:ln>
            <a:noFill/>
          </a:ln>
        </p:spPr>
      </p:pic>
      <p:sp>
        <p:nvSpPr>
          <p:cNvPr id="23" name="TextBox 22">
            <a:extLst>
              <a:ext uri="{FF2B5EF4-FFF2-40B4-BE49-F238E27FC236}">
                <a16:creationId xmlns:a16="http://schemas.microsoft.com/office/drawing/2014/main" id="{AD6DDA9A-58D3-49D9-82A9-B72419CBDEB0}"/>
              </a:ext>
            </a:extLst>
          </p:cNvPr>
          <p:cNvSpPr txBox="1"/>
          <p:nvPr/>
        </p:nvSpPr>
        <p:spPr>
          <a:xfrm>
            <a:off x="10233109" y="4943821"/>
            <a:ext cx="142306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CEO, </a:t>
            </a:r>
          </a:p>
          <a:p>
            <a:pPr algn="ctr">
              <a:lnSpc>
                <a:spcPct val="120000"/>
              </a:lnSpc>
            </a:pPr>
            <a:r>
              <a:rPr lang="en-US" sz="1400" i="1" dirty="0">
                <a:solidFill>
                  <a:schemeClr val="bg2"/>
                </a:solidFill>
                <a:latin typeface="Century Gothic" panose="020B0502020202020204" pitchFamily="34" charset="0"/>
              </a:rPr>
              <a:t>Health Current</a:t>
            </a:r>
          </a:p>
        </p:txBody>
      </p:sp>
      <p:sp>
        <p:nvSpPr>
          <p:cNvPr id="24" name="TextBox 23">
            <a:extLst>
              <a:ext uri="{FF2B5EF4-FFF2-40B4-BE49-F238E27FC236}">
                <a16:creationId xmlns:a16="http://schemas.microsoft.com/office/drawing/2014/main" id="{7AB64038-F24F-459A-A666-AFF946A0F1F5}"/>
              </a:ext>
            </a:extLst>
          </p:cNvPr>
          <p:cNvSpPr txBox="1"/>
          <p:nvPr/>
        </p:nvSpPr>
        <p:spPr>
          <a:xfrm>
            <a:off x="9891089" y="4579655"/>
            <a:ext cx="2098758"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Melissa A. Kotrys, MPH</a:t>
            </a:r>
          </a:p>
        </p:txBody>
      </p:sp>
      <p:pic>
        <p:nvPicPr>
          <p:cNvPr id="28" name="Picture Placeholder 7">
            <a:extLst>
              <a:ext uri="{FF2B5EF4-FFF2-40B4-BE49-F238E27FC236}">
                <a16:creationId xmlns:a16="http://schemas.microsoft.com/office/drawing/2014/main" id="{210AF303-81C0-4A2C-9866-302BF23B7C80}"/>
              </a:ext>
            </a:extLst>
          </p:cNvPr>
          <p:cNvPicPr>
            <a:picLocks noChangeAspect="1"/>
          </p:cNvPicPr>
          <p:nvPr/>
        </p:nvPicPr>
        <p:blipFill>
          <a:blip r:embed="rId7">
            <a:extLst>
              <a:ext uri="{28A0092B-C50C-407E-A947-70E740481C1C}">
                <a14:useLocalDpi xmlns:a14="http://schemas.microsoft.com/office/drawing/2010/main" val="0"/>
              </a:ext>
            </a:extLst>
          </a:blip>
          <a:srcRect t="77" b="77"/>
          <a:stretch/>
        </p:blipFill>
        <p:spPr>
          <a:xfrm>
            <a:off x="9932498" y="2448928"/>
            <a:ext cx="2024293" cy="1921682"/>
          </a:xfrm>
          <a:prstGeom prst="ellipse">
            <a:avLst/>
          </a:prstGeom>
          <a:gradFill>
            <a:gsLst>
              <a:gs pos="0">
                <a:schemeClr val="bg1">
                  <a:lumMod val="85000"/>
                </a:schemeClr>
              </a:gs>
              <a:gs pos="99000">
                <a:schemeClr val="bg1">
                  <a:lumMod val="75000"/>
                </a:schemeClr>
              </a:gs>
            </a:gsLst>
            <a:lin ang="5400000" scaled="1"/>
          </a:gradFill>
          <a:ln>
            <a:noFill/>
          </a:ln>
        </p:spPr>
      </p:pic>
    </p:spTree>
    <p:extLst>
      <p:ext uri="{BB962C8B-B14F-4D97-AF65-F5344CB8AC3E}">
        <p14:creationId xmlns:p14="http://schemas.microsoft.com/office/powerpoint/2010/main" val="420275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6C8B5C-F7AC-4417-B7FB-0BADBFBF2772}"/>
              </a:ext>
            </a:extLst>
          </p:cNvPr>
          <p:cNvSpPr>
            <a:spLocks noGrp="1"/>
          </p:cNvSpPr>
          <p:nvPr>
            <p:ph type="sldNum" sz="quarter" idx="12"/>
          </p:nvPr>
        </p:nvSpPr>
        <p:spPr/>
        <p:txBody>
          <a:bodyPr/>
          <a:lstStyle/>
          <a:p>
            <a:fld id="{2F8AF2E6-64A8-0F46-AF27-0A96D82A033B}" type="slidenum">
              <a:rPr lang="en-US" smtClean="0"/>
              <a:pPr/>
              <a:t>50</a:t>
            </a:fld>
            <a:endParaRPr lang="en-US" dirty="0"/>
          </a:p>
        </p:txBody>
      </p:sp>
      <p:sp>
        <p:nvSpPr>
          <p:cNvPr id="5" name="Rectangle 4">
            <a:extLst>
              <a:ext uri="{FF2B5EF4-FFF2-40B4-BE49-F238E27FC236}">
                <a16:creationId xmlns:a16="http://schemas.microsoft.com/office/drawing/2014/main" id="{1F43C513-2FF5-4B89-8F81-5BA603BF0C71}"/>
              </a:ext>
            </a:extLst>
          </p:cNvPr>
          <p:cNvSpPr/>
          <p:nvPr/>
        </p:nvSpPr>
        <p:spPr>
          <a:xfrm>
            <a:off x="319488" y="364211"/>
            <a:ext cx="5776511" cy="42560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151678F-2E7F-471F-B0D1-B0D45FEC217D}"/>
              </a:ext>
            </a:extLst>
          </p:cNvPr>
          <p:cNvSpPr txBox="1">
            <a:spLocks/>
          </p:cNvSpPr>
          <p:nvPr/>
        </p:nvSpPr>
        <p:spPr>
          <a:xfrm>
            <a:off x="575315" y="908261"/>
            <a:ext cx="5231808" cy="693519"/>
          </a:xfrm>
          <a:prstGeom prst="rect">
            <a:avLst/>
          </a:prstGeom>
          <a:solidFill>
            <a:schemeClr val="accent4">
              <a:lumMod val="20000"/>
              <a:lumOff val="80000"/>
            </a:schemeClr>
          </a:solidFill>
          <a:effectLst/>
        </p:spPr>
        <p:txBody>
          <a:bodyPr vert="horz" wrap="square" lIns="0" tIns="0" rIns="0" bIns="0" rtlCol="0" anchor="t" anchorCtr="0">
            <a:norm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solidFill>
                  <a:schemeClr val="tx1"/>
                </a:solidFill>
              </a:rPr>
              <a:t>Join the Gravity Project!</a:t>
            </a:r>
            <a:endParaRPr lang="en-US" b="1" spc="-150" dirty="0">
              <a:solidFill>
                <a:schemeClr val="tx1"/>
              </a:solidFill>
              <a:latin typeface="Arial Black" panose="020B0604020202020204" pitchFamily="34" charset="0"/>
              <a:cs typeface="Arial Black" panose="020B0604020202020204" pitchFamily="34" charset="0"/>
            </a:endParaRPr>
          </a:p>
        </p:txBody>
      </p:sp>
      <p:sp>
        <p:nvSpPr>
          <p:cNvPr id="7" name="Content Placeholder 2">
            <a:extLst>
              <a:ext uri="{FF2B5EF4-FFF2-40B4-BE49-F238E27FC236}">
                <a16:creationId xmlns:a16="http://schemas.microsoft.com/office/drawing/2014/main" id="{ED9CB557-7D41-480E-91A8-858727C5A9B3}"/>
              </a:ext>
            </a:extLst>
          </p:cNvPr>
          <p:cNvSpPr txBox="1">
            <a:spLocks/>
          </p:cNvSpPr>
          <p:nvPr/>
        </p:nvSpPr>
        <p:spPr>
          <a:xfrm>
            <a:off x="664684" y="1733850"/>
            <a:ext cx="5142439" cy="2886420"/>
          </a:xfrm>
          <a:prstGeom prst="rect">
            <a:avLst/>
          </a:prstGeom>
          <a:solidFill>
            <a:schemeClr val="accent4">
              <a:lumMod val="20000"/>
              <a:lumOff val="80000"/>
            </a:schemeClr>
          </a:solidFill>
        </p:spPr>
        <p:txBody>
          <a:bodyPr vert="horz" wrap="square" lIns="0" tIns="0" rIns="0" bIns="0" rtlCol="0">
            <a:no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500"/>
              </a:spcAft>
              <a:buSzPct val="100000"/>
              <a:buFont typeface="Arial" panose="020B0604020202020204" pitchFamily="34" charset="0"/>
              <a:buNone/>
            </a:pPr>
            <a:r>
              <a:rPr lang="en-US" sz="2200" dirty="0">
                <a:latin typeface="+mn-lt"/>
                <a:cs typeface="Arial Black" panose="020B0604020202020204" pitchFamily="34" charset="0"/>
              </a:rPr>
              <a:t>Learn More</a:t>
            </a:r>
            <a:br>
              <a:rPr lang="en-US" sz="2200" dirty="0">
                <a:latin typeface="+mn-lt"/>
                <a:cs typeface="Arial Black" panose="020B0604020202020204" pitchFamily="34" charset="0"/>
              </a:rPr>
            </a:br>
            <a:r>
              <a:rPr lang="en-US" sz="1600" dirty="0">
                <a:solidFill>
                  <a:schemeClr val="tx1"/>
                </a:solidFill>
                <a:latin typeface="+mn-lt"/>
                <a:cs typeface="Arial" panose="020B0604020202020204" pitchFamily="34" charset="0"/>
                <a:hlinkClick r:id="rId2"/>
              </a:rPr>
              <a:t>https://confluence.hl7.org/display/GRAV/Join+the+Gravity+Project</a:t>
            </a:r>
            <a:endParaRPr lang="en-US" sz="1600" dirty="0">
              <a:solidFill>
                <a:schemeClr val="tx1"/>
              </a:solidFill>
              <a:latin typeface="+mn-lt"/>
              <a:cs typeface="Arial" panose="020B0604020202020204" pitchFamily="34" charset="0"/>
            </a:endParaRPr>
          </a:p>
          <a:p>
            <a:pPr>
              <a:lnSpc>
                <a:spcPct val="100000"/>
              </a:lnSpc>
              <a:spcAft>
                <a:spcPts val="600"/>
              </a:spcAft>
              <a:buSzPct val="100000"/>
            </a:pPr>
            <a:r>
              <a:rPr lang="en-US" sz="1600" dirty="0">
                <a:latin typeface="+mn-lt"/>
                <a:cs typeface="Arial" panose="020B0604020202020204" pitchFamily="34" charset="0"/>
              </a:rPr>
              <a:t>Workgroup meets bi-weekly on Thursdays’ 4:00 to 5:30 pm ET</a:t>
            </a:r>
          </a:p>
          <a:p>
            <a:pPr>
              <a:lnSpc>
                <a:spcPct val="100000"/>
              </a:lnSpc>
              <a:spcAft>
                <a:spcPts val="600"/>
              </a:spcAft>
              <a:buSzPct val="100000"/>
            </a:pPr>
            <a:r>
              <a:rPr lang="en-US" sz="1600" dirty="0">
                <a:latin typeface="+mn-lt"/>
                <a:cs typeface="Arial" panose="020B0604020202020204" pitchFamily="34" charset="0"/>
              </a:rPr>
              <a:t>SDOH FHIR IG Workgroup s. 3:00 to 4:00 pm ET</a:t>
            </a:r>
          </a:p>
        </p:txBody>
      </p:sp>
      <p:pic>
        <p:nvPicPr>
          <p:cNvPr id="8" name="Picture 7">
            <a:extLst>
              <a:ext uri="{FF2B5EF4-FFF2-40B4-BE49-F238E27FC236}">
                <a16:creationId xmlns:a16="http://schemas.microsoft.com/office/drawing/2014/main" id="{D715E071-2C99-4EFB-A57F-87651332B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830" y="4881128"/>
            <a:ext cx="393853" cy="393853"/>
          </a:xfrm>
          <a:prstGeom prst="rect">
            <a:avLst/>
          </a:prstGeom>
          <a:solidFill>
            <a:schemeClr val="accent4">
              <a:lumMod val="20000"/>
              <a:lumOff val="80000"/>
            </a:schemeClr>
          </a:solidFill>
        </p:spPr>
      </p:pic>
      <p:pic>
        <p:nvPicPr>
          <p:cNvPr id="9" name="Picture 8">
            <a:extLst>
              <a:ext uri="{FF2B5EF4-FFF2-40B4-BE49-F238E27FC236}">
                <a16:creationId xmlns:a16="http://schemas.microsoft.com/office/drawing/2014/main" id="{E4190FA1-FF14-4B2E-9B96-95D14CCB1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3241" y="5274981"/>
            <a:ext cx="271033" cy="271033"/>
          </a:xfrm>
          <a:prstGeom prst="rect">
            <a:avLst/>
          </a:prstGeom>
          <a:solidFill>
            <a:schemeClr val="accent4">
              <a:lumMod val="20000"/>
              <a:lumOff val="80000"/>
            </a:schemeClr>
          </a:solidFill>
        </p:spPr>
      </p:pic>
      <p:sp>
        <p:nvSpPr>
          <p:cNvPr id="10" name="Content Placeholder 2">
            <a:extLst>
              <a:ext uri="{FF2B5EF4-FFF2-40B4-BE49-F238E27FC236}">
                <a16:creationId xmlns:a16="http://schemas.microsoft.com/office/drawing/2014/main" id="{E9875555-8D23-4B19-9BB6-2D031307816A}"/>
              </a:ext>
            </a:extLst>
          </p:cNvPr>
          <p:cNvSpPr txBox="1">
            <a:spLocks/>
          </p:cNvSpPr>
          <p:nvPr/>
        </p:nvSpPr>
        <p:spPr>
          <a:xfrm>
            <a:off x="6246920" y="1373771"/>
            <a:ext cx="5412599" cy="494607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00000"/>
              </a:lnSpc>
              <a:spcAft>
                <a:spcPts val="300"/>
              </a:spcAft>
              <a:buSzPct val="100000"/>
            </a:pPr>
            <a:r>
              <a:rPr lang="en-US" sz="1600" b="1" dirty="0">
                <a:solidFill>
                  <a:schemeClr val="tx1"/>
                </a:solidFill>
                <a:cs typeface="Arial" panose="020B0604020202020204" pitchFamily="34" charset="0"/>
              </a:rPr>
              <a:t>Give us feedback on the Data Principles:</a:t>
            </a:r>
            <a:r>
              <a:rPr lang="en-US" sz="1600" dirty="0">
                <a:solidFill>
                  <a:schemeClr val="tx1"/>
                </a:solidFill>
                <a:cs typeface="Arial" panose="020B0604020202020204" pitchFamily="34" charset="0"/>
              </a:rPr>
              <a:t> </a:t>
            </a:r>
            <a:r>
              <a:rPr lang="en-US" sz="1600" dirty="0">
                <a:solidFill>
                  <a:schemeClr val="tx1"/>
                </a:solidFill>
                <a:cs typeface="Arial" panose="020B0604020202020204" pitchFamily="34" charset="0"/>
                <a:hlinkClick r:id="rId5"/>
              </a:rPr>
              <a:t>https://confluence.hl7.org/display/GRAV/Gravity+Data+Principles </a:t>
            </a:r>
            <a:endParaRPr lang="en-US" sz="1600" dirty="0">
              <a:solidFill>
                <a:schemeClr val="tx1"/>
              </a:solidFill>
              <a:cs typeface="Arial" panose="020B0604020202020204" pitchFamily="34" charset="0"/>
            </a:endParaRPr>
          </a:p>
          <a:p>
            <a:pPr marL="180975" indent="-180975">
              <a:lnSpc>
                <a:spcPct val="100000"/>
              </a:lnSpc>
              <a:spcAft>
                <a:spcPts val="300"/>
              </a:spcAft>
              <a:buSzPct val="100000"/>
            </a:pPr>
            <a:r>
              <a:rPr lang="en-US" sz="1600" b="1" dirty="0">
                <a:solidFill>
                  <a:schemeClr val="tx1"/>
                </a:solidFill>
                <a:cs typeface="Arial" panose="020B0604020202020204" pitchFamily="34" charset="0"/>
              </a:rPr>
              <a:t>Submit SDOH domain data elements (especially for Interventions):</a:t>
            </a:r>
            <a:r>
              <a:rPr lang="en-US" sz="1600" dirty="0">
                <a:solidFill>
                  <a:schemeClr val="tx1"/>
                </a:solidFill>
                <a:cs typeface="Arial" panose="020B0604020202020204" pitchFamily="34" charset="0"/>
              </a:rPr>
              <a:t> </a:t>
            </a:r>
            <a:r>
              <a:rPr lang="en-US" sz="1600" dirty="0">
                <a:cs typeface="Arial" panose="020B0604020202020204" pitchFamily="34" charset="0"/>
                <a:hlinkClick r:id="rId6"/>
              </a:rPr>
              <a:t>https://confluence.hl7.org/display/GRAV/Data+Element+Submission</a:t>
            </a:r>
            <a:endParaRPr lang="en-US" sz="1600" dirty="0">
              <a:cs typeface="Arial" panose="020B0604020202020204" pitchFamily="34" charset="0"/>
            </a:endParaRPr>
          </a:p>
          <a:p>
            <a:pPr marL="0" indent="0">
              <a:lnSpc>
                <a:spcPct val="100000"/>
              </a:lnSpc>
              <a:spcAft>
                <a:spcPts val="300"/>
              </a:spcAft>
              <a:buSzPct val="100000"/>
              <a:buNone/>
            </a:pPr>
            <a:endParaRPr lang="en-US" sz="1600" dirty="0">
              <a:cs typeface="Arial" panose="020B0604020202020204" pitchFamily="34" charset="0"/>
            </a:endParaRPr>
          </a:p>
          <a:p>
            <a:pPr marL="0" indent="0">
              <a:lnSpc>
                <a:spcPct val="100000"/>
              </a:lnSpc>
              <a:spcAft>
                <a:spcPts val="300"/>
              </a:spcAft>
              <a:buSzPct val="100000"/>
              <a:buNone/>
            </a:pPr>
            <a:r>
              <a:rPr lang="en-US" sz="1600" b="1" dirty="0">
                <a:solidFill>
                  <a:schemeClr val="tx1"/>
                </a:solidFill>
                <a:cs typeface="Arial" panose="020B0604020202020204" pitchFamily="34" charset="0"/>
              </a:rPr>
              <a:t>Help us with Gravity Education &amp; Outreach</a:t>
            </a:r>
          </a:p>
          <a:p>
            <a:pPr marL="0" indent="0">
              <a:lnSpc>
                <a:spcPct val="100000"/>
              </a:lnSpc>
              <a:spcAft>
                <a:spcPts val="300"/>
              </a:spcAft>
              <a:buSzPct val="100000"/>
              <a:buNone/>
            </a:pPr>
            <a:r>
              <a:rPr lang="en-US" sz="1600" dirty="0">
                <a:solidFill>
                  <a:schemeClr val="tx1"/>
                </a:solidFill>
                <a:cs typeface="Arial" panose="020B0604020202020204" pitchFamily="34" charset="0"/>
              </a:rPr>
              <a:t>Use Social Media handles to share or tag us </a:t>
            </a:r>
            <a:br>
              <a:rPr lang="en-US" sz="1600" dirty="0">
                <a:solidFill>
                  <a:schemeClr val="tx1"/>
                </a:solidFill>
                <a:cs typeface="Arial" panose="020B0604020202020204" pitchFamily="34" charset="0"/>
              </a:rPr>
            </a:br>
            <a:r>
              <a:rPr lang="en-US" sz="1600" dirty="0">
                <a:solidFill>
                  <a:schemeClr val="tx1"/>
                </a:solidFill>
                <a:cs typeface="Arial" panose="020B0604020202020204" pitchFamily="34" charset="0"/>
              </a:rPr>
              <a:t>to relevant information</a:t>
            </a:r>
          </a:p>
          <a:p>
            <a:pPr marL="628650" indent="0">
              <a:lnSpc>
                <a:spcPct val="100000"/>
              </a:lnSpc>
              <a:spcAft>
                <a:spcPts val="300"/>
              </a:spcAft>
              <a:buSzPts val="2400"/>
              <a:buFont typeface="Arial" panose="020B0604020202020204" pitchFamily="34" charset="0"/>
              <a:buNone/>
            </a:pPr>
            <a:r>
              <a:rPr lang="en-US" sz="1600" dirty="0">
                <a:cs typeface="Arial" panose="020B0604020202020204" pitchFamily="34" charset="0"/>
                <a:hlinkClick r:id="rId7"/>
              </a:rPr>
              <a:t>@thegravityproj</a:t>
            </a:r>
            <a:endParaRPr lang="en-US" sz="1600" dirty="0">
              <a:cs typeface="Arial" panose="020B0604020202020204" pitchFamily="34" charset="0"/>
            </a:endParaRPr>
          </a:p>
          <a:p>
            <a:pPr marL="628650" indent="0">
              <a:lnSpc>
                <a:spcPct val="100000"/>
              </a:lnSpc>
              <a:spcAft>
                <a:spcPts val="300"/>
              </a:spcAft>
              <a:buSzPts val="2400"/>
              <a:buFont typeface="Arial" panose="020B0604020202020204" pitchFamily="34" charset="0"/>
              <a:buNone/>
            </a:pPr>
            <a:r>
              <a:rPr lang="en-US" sz="1600" u="sng" dirty="0">
                <a:solidFill>
                  <a:schemeClr val="tx1"/>
                </a:solidFill>
                <a:cs typeface="Arial" panose="020B0604020202020204" pitchFamily="34" charset="0"/>
                <a:hlinkClick r:id="rId8"/>
              </a:rPr>
              <a:t> https://www.linkedin.com/company/gravity-project</a:t>
            </a:r>
            <a:endParaRPr lang="en-US" sz="1600" u="sng"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F2EB899C-892A-497D-AA18-99BCC2CDBF8A}"/>
              </a:ext>
            </a:extLst>
          </p:cNvPr>
          <p:cNvSpPr/>
          <p:nvPr/>
        </p:nvSpPr>
        <p:spPr>
          <a:xfrm>
            <a:off x="2076663" y="5099442"/>
            <a:ext cx="3213264" cy="646331"/>
          </a:xfrm>
          <a:prstGeom prst="rect">
            <a:avLst/>
          </a:prstGeom>
          <a:noFill/>
        </p:spPr>
        <p:txBody>
          <a:bodyPr wrap="square">
            <a:spAutoFit/>
          </a:bodyPr>
          <a:lstStyle/>
          <a:p>
            <a:pPr>
              <a:spcAft>
                <a:spcPts val="300"/>
              </a:spcAft>
              <a:buSzPct val="100000"/>
            </a:pPr>
            <a:r>
              <a:rPr lang="en-US" b="1" dirty="0">
                <a:cs typeface="Arial Black" panose="020B0604020202020204" pitchFamily="34" charset="0"/>
              </a:rPr>
              <a:t>Help us find new sponsors and partners</a:t>
            </a:r>
          </a:p>
        </p:txBody>
      </p:sp>
      <p:sp>
        <p:nvSpPr>
          <p:cNvPr id="12" name="Rectangle 11">
            <a:extLst>
              <a:ext uri="{FF2B5EF4-FFF2-40B4-BE49-F238E27FC236}">
                <a16:creationId xmlns:a16="http://schemas.microsoft.com/office/drawing/2014/main" id="{9DED04A2-7EA4-4F1A-9E0B-6D80C67F686A}"/>
              </a:ext>
            </a:extLst>
          </p:cNvPr>
          <p:cNvSpPr/>
          <p:nvPr/>
        </p:nvSpPr>
        <p:spPr>
          <a:xfrm>
            <a:off x="1925742" y="5745773"/>
            <a:ext cx="4005724" cy="523220"/>
          </a:xfrm>
          <a:prstGeom prst="rect">
            <a:avLst/>
          </a:prstGeom>
          <a:noFill/>
        </p:spPr>
        <p:txBody>
          <a:bodyPr wrap="square">
            <a:spAutoFit/>
          </a:bodyPr>
          <a:lstStyle/>
          <a:p>
            <a:pPr marL="180975">
              <a:lnSpc>
                <a:spcPct val="100000"/>
              </a:lnSpc>
              <a:spcAft>
                <a:spcPts val="300"/>
              </a:spcAft>
              <a:buSzPct val="70000"/>
            </a:pPr>
            <a:r>
              <a:rPr lang="en-US" sz="1400" dirty="0">
                <a:cs typeface="Arial" panose="020B0604020202020204" pitchFamily="34" charset="0"/>
              </a:rPr>
              <a:t>Partner with us on development of blogs, manuscripts, dissemination materials </a:t>
            </a:r>
          </a:p>
        </p:txBody>
      </p:sp>
      <p:pic>
        <p:nvPicPr>
          <p:cNvPr id="13" name="Picture 12" descr="Logo&#10;&#10;Description automatically generated">
            <a:extLst>
              <a:ext uri="{FF2B5EF4-FFF2-40B4-BE49-F238E27FC236}">
                <a16:creationId xmlns:a16="http://schemas.microsoft.com/office/drawing/2014/main" id="{0A043F40-6EA2-4E49-BD19-D0B6700BA815}"/>
              </a:ext>
            </a:extLst>
          </p:cNvPr>
          <p:cNvPicPr>
            <a:picLocks noChangeAspect="1"/>
          </p:cNvPicPr>
          <p:nvPr/>
        </p:nvPicPr>
        <p:blipFill>
          <a:blip r:embed="rId9"/>
          <a:stretch>
            <a:fillRect/>
          </a:stretch>
        </p:blipFill>
        <p:spPr>
          <a:xfrm>
            <a:off x="10158385" y="169636"/>
            <a:ext cx="1554620" cy="1014362"/>
          </a:xfrm>
          <a:prstGeom prst="rect">
            <a:avLst/>
          </a:prstGeom>
        </p:spPr>
      </p:pic>
    </p:spTree>
    <p:extLst>
      <p:ext uri="{BB962C8B-B14F-4D97-AF65-F5344CB8AC3E}">
        <p14:creationId xmlns:p14="http://schemas.microsoft.com/office/powerpoint/2010/main" val="3238805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FE31-CD7A-4700-AF11-DAF1CE3B3CB4}"/>
              </a:ext>
            </a:extLst>
          </p:cNvPr>
          <p:cNvSpPr>
            <a:spLocks noGrp="1"/>
          </p:cNvSpPr>
          <p:nvPr>
            <p:ph type="title"/>
          </p:nvPr>
        </p:nvSpPr>
        <p:spPr>
          <a:xfrm>
            <a:off x="642848" y="434688"/>
            <a:ext cx="9833429" cy="1028700"/>
          </a:xfrm>
        </p:spPr>
        <p:txBody>
          <a:bodyPr/>
          <a:lstStyle/>
          <a:p>
            <a:pPr algn="ctr"/>
            <a:r>
              <a:rPr lang="en-US" dirty="0"/>
              <a:t>Gravity PMO Team</a:t>
            </a:r>
          </a:p>
        </p:txBody>
      </p:sp>
      <p:sp>
        <p:nvSpPr>
          <p:cNvPr id="4" name="Slide Number Placeholder 3">
            <a:extLst>
              <a:ext uri="{FF2B5EF4-FFF2-40B4-BE49-F238E27FC236}">
                <a16:creationId xmlns:a16="http://schemas.microsoft.com/office/drawing/2014/main" id="{812229C9-DF28-4C03-AC09-9070D63B76C8}"/>
              </a:ext>
            </a:extLst>
          </p:cNvPr>
          <p:cNvSpPr>
            <a:spLocks noGrp="1"/>
          </p:cNvSpPr>
          <p:nvPr>
            <p:ph type="sldNum" sz="quarter" idx="12"/>
          </p:nvPr>
        </p:nvSpPr>
        <p:spPr/>
        <p:txBody>
          <a:bodyPr/>
          <a:lstStyle/>
          <a:p>
            <a:fld id="{2F8AF2E6-64A8-0F46-AF27-0A96D82A033B}" type="slidenum">
              <a:rPr lang="en-US" smtClean="0"/>
              <a:pPr/>
              <a:t>51</a:t>
            </a:fld>
            <a:endParaRPr lang="en-US" dirty="0"/>
          </a:p>
        </p:txBody>
      </p:sp>
      <p:sp>
        <p:nvSpPr>
          <p:cNvPr id="5" name="Content Placeholder 2">
            <a:extLst>
              <a:ext uri="{FF2B5EF4-FFF2-40B4-BE49-F238E27FC236}">
                <a16:creationId xmlns:a16="http://schemas.microsoft.com/office/drawing/2014/main" id="{67907976-725A-47FA-946A-FDF3ADEEFDFC}"/>
              </a:ext>
            </a:extLst>
          </p:cNvPr>
          <p:cNvSpPr>
            <a:spLocks noGrp="1"/>
          </p:cNvSpPr>
          <p:nvPr>
            <p:ph idx="1"/>
          </p:nvPr>
        </p:nvSpPr>
        <p:spPr>
          <a:xfrm>
            <a:off x="1018080" y="1861251"/>
            <a:ext cx="2840287" cy="1149262"/>
          </a:xfrm>
        </p:spPr>
        <p:txBody>
          <a:bodyPr>
            <a:noAutofit/>
          </a:bodyPr>
          <a:lstStyle/>
          <a:p>
            <a:pPr marL="0" indent="0">
              <a:lnSpc>
                <a:spcPct val="100000"/>
              </a:lnSpc>
              <a:buClr>
                <a:schemeClr val="dk1"/>
              </a:buClr>
              <a:buSzPts val="2400"/>
              <a:buNone/>
            </a:pPr>
            <a:r>
              <a:rPr lang="en-US" sz="1600" b="1" dirty="0">
                <a:solidFill>
                  <a:schemeClr val="tx1"/>
                </a:solidFill>
                <a:latin typeface="Arial" panose="020B0604020202020204" pitchFamily="34" charset="0"/>
                <a:cs typeface="Arial" panose="020B0604020202020204" pitchFamily="34" charset="0"/>
              </a:rPr>
              <a:t>Evelyn Gallego</a:t>
            </a:r>
            <a:br>
              <a:rPr lang="en-US" sz="1600" dirty="0">
                <a:solidFill>
                  <a:schemeClr val="tx1"/>
                </a:solidFill>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Program Manager</a:t>
            </a:r>
          </a:p>
          <a:p>
            <a:pPr marL="0" indent="0">
              <a:lnSpc>
                <a:spcPct val="100000"/>
              </a:lnSpc>
              <a:buClr>
                <a:schemeClr val="dk1"/>
              </a:buClr>
              <a:buSzPts val="2400"/>
              <a:buNone/>
            </a:pPr>
            <a:r>
              <a:rPr lang="en-US" sz="1400" dirty="0">
                <a:hlinkClick r:id="rId2">
                  <a:extLst>
                    <a:ext uri="{A12FA001-AC4F-418D-AE19-62706E023703}">
                      <ahyp:hlinkClr xmlns:ahyp="http://schemas.microsoft.com/office/drawing/2018/hyperlinkcolor" val="tx"/>
                    </a:ext>
                  </a:extLst>
                </a:hlinkClick>
              </a:rPr>
              <a:t>evelyn.gallego@emiadvisors.net</a:t>
            </a:r>
            <a:endParaRPr lang="en-US" sz="1400" dirty="0">
              <a:solidFill>
                <a:schemeClr val="tx1"/>
              </a:solidFill>
              <a:latin typeface="+mj-lt"/>
            </a:endParaRPr>
          </a:p>
        </p:txBody>
      </p:sp>
      <p:pic>
        <p:nvPicPr>
          <p:cNvPr id="6" name="Picture 5">
            <a:extLst>
              <a:ext uri="{FF2B5EF4-FFF2-40B4-BE49-F238E27FC236}">
                <a16:creationId xmlns:a16="http://schemas.microsoft.com/office/drawing/2014/main" id="{C454782B-439F-41C2-AD5F-D8519BF74A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327" y="2856736"/>
            <a:ext cx="216660" cy="216660"/>
          </a:xfrm>
          <a:prstGeom prst="rect">
            <a:avLst/>
          </a:prstGeom>
        </p:spPr>
      </p:pic>
      <p:pic>
        <p:nvPicPr>
          <p:cNvPr id="7" name="Picture 6">
            <a:extLst>
              <a:ext uri="{FF2B5EF4-FFF2-40B4-BE49-F238E27FC236}">
                <a16:creationId xmlns:a16="http://schemas.microsoft.com/office/drawing/2014/main" id="{A67DA0DC-21A4-46A5-845C-61B2A61FD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008" y="3201888"/>
            <a:ext cx="149096" cy="149096"/>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FF1F6D0A-CA3A-41BB-94EA-50569309F3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1129" y="1049988"/>
            <a:ext cx="808068" cy="807713"/>
          </a:xfrm>
          <a:prstGeom prst="ellipse">
            <a:avLst/>
          </a:prstGeom>
          <a:effectLst>
            <a:outerShdw dist="38100" dir="8100000" sx="101000" sy="101000" algn="tr" rotWithShape="0">
              <a:srgbClr val="E4E6FA"/>
            </a:outerShdw>
          </a:effectLst>
        </p:spPr>
      </p:pic>
      <p:sp>
        <p:nvSpPr>
          <p:cNvPr id="9" name="Content Placeholder 2">
            <a:extLst>
              <a:ext uri="{FF2B5EF4-FFF2-40B4-BE49-F238E27FC236}">
                <a16:creationId xmlns:a16="http://schemas.microsoft.com/office/drawing/2014/main" id="{29244708-B9E1-419F-AB66-0EA6DACE872A}"/>
              </a:ext>
            </a:extLst>
          </p:cNvPr>
          <p:cNvSpPr txBox="1">
            <a:spLocks/>
          </p:cNvSpPr>
          <p:nvPr/>
        </p:nvSpPr>
        <p:spPr>
          <a:xfrm>
            <a:off x="1227099" y="2807874"/>
            <a:ext cx="1985474" cy="736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111F42"/>
                </a:solidFill>
                <a:effectLst/>
                <a:uLnTx/>
                <a:uFillTx/>
                <a:latin typeface="Arial" panose="020B0604020202020204"/>
                <a:ea typeface="+mn-ea"/>
                <a:cs typeface="+mn-cs"/>
              </a:rPr>
              <a:t>egallego</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linkedin.com/in/egallego/</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endParaRPr>
          </a:p>
        </p:txBody>
      </p:sp>
      <p:pic>
        <p:nvPicPr>
          <p:cNvPr id="10" name="Picture 9" descr="version4.png">
            <a:extLst>
              <a:ext uri="{FF2B5EF4-FFF2-40B4-BE49-F238E27FC236}">
                <a16:creationId xmlns:a16="http://schemas.microsoft.com/office/drawing/2014/main" id="{FB23313A-192B-4A5D-963E-87DA3B534A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7086" y="1391382"/>
            <a:ext cx="863067" cy="256227"/>
          </a:xfrm>
          <a:prstGeom prst="rect">
            <a:avLst/>
          </a:prstGeom>
        </p:spPr>
      </p:pic>
      <p:pic>
        <p:nvPicPr>
          <p:cNvPr id="11" name="Picture 10">
            <a:extLst>
              <a:ext uri="{FF2B5EF4-FFF2-40B4-BE49-F238E27FC236}">
                <a16:creationId xmlns:a16="http://schemas.microsoft.com/office/drawing/2014/main" id="{7D1DA10F-9780-401F-88E7-3BF68BF04D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45108"/>
          <a:stretch/>
        </p:blipFill>
        <p:spPr>
          <a:xfrm>
            <a:off x="5757694" y="4067242"/>
            <a:ext cx="1201414" cy="340042"/>
          </a:xfrm>
          <a:prstGeom prst="rect">
            <a:avLst/>
          </a:prstGeom>
        </p:spPr>
      </p:pic>
      <p:pic>
        <p:nvPicPr>
          <p:cNvPr id="12" name="Picture 11">
            <a:extLst>
              <a:ext uri="{FF2B5EF4-FFF2-40B4-BE49-F238E27FC236}">
                <a16:creationId xmlns:a16="http://schemas.microsoft.com/office/drawing/2014/main" id="{374C2866-649B-4AC8-AE8E-C94C7DE4F2F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51495" y="3810184"/>
            <a:ext cx="808068" cy="807713"/>
          </a:xfrm>
          <a:prstGeom prst="ellipse">
            <a:avLst/>
          </a:prstGeom>
          <a:effectLst>
            <a:outerShdw dist="38100" dir="8100000" sx="101000" sy="101000" algn="tr" rotWithShape="0">
              <a:srgbClr val="E4E6FA"/>
            </a:outerShdw>
          </a:effectLst>
        </p:spPr>
      </p:pic>
      <p:pic>
        <p:nvPicPr>
          <p:cNvPr id="13" name="Picture 12">
            <a:extLst>
              <a:ext uri="{FF2B5EF4-FFF2-40B4-BE49-F238E27FC236}">
                <a16:creationId xmlns:a16="http://schemas.microsoft.com/office/drawing/2014/main" id="{191546B1-6758-44F0-B2A8-E3B4E657F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832" y="5534766"/>
            <a:ext cx="216660" cy="216660"/>
          </a:xfrm>
          <a:prstGeom prst="rect">
            <a:avLst/>
          </a:prstGeom>
        </p:spPr>
      </p:pic>
      <p:pic>
        <p:nvPicPr>
          <p:cNvPr id="14" name="Picture 13">
            <a:extLst>
              <a:ext uri="{FF2B5EF4-FFF2-40B4-BE49-F238E27FC236}">
                <a16:creationId xmlns:a16="http://schemas.microsoft.com/office/drawing/2014/main" id="{2F0D1D57-4DF5-4E0A-B7BB-6A5C9358C8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3670" y="5779993"/>
            <a:ext cx="149096" cy="149096"/>
          </a:xfrm>
          <a:prstGeom prst="rect">
            <a:avLst/>
          </a:prstGeom>
        </p:spPr>
      </p:pic>
      <p:sp>
        <p:nvSpPr>
          <p:cNvPr id="15" name="Content Placeholder 2">
            <a:extLst>
              <a:ext uri="{FF2B5EF4-FFF2-40B4-BE49-F238E27FC236}">
                <a16:creationId xmlns:a16="http://schemas.microsoft.com/office/drawing/2014/main" id="{681D062B-126E-4457-BBA7-2D877F69E1A7}"/>
              </a:ext>
            </a:extLst>
          </p:cNvPr>
          <p:cNvSpPr txBox="1">
            <a:spLocks/>
          </p:cNvSpPr>
          <p:nvPr/>
        </p:nvSpPr>
        <p:spPr>
          <a:xfrm>
            <a:off x="4974603" y="5499830"/>
            <a:ext cx="2647193" cy="280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111F42"/>
                </a:solidFill>
                <a:effectLst/>
                <a:uLnTx/>
                <a:uFillTx/>
                <a:latin typeface="Arial" panose="020B0604020202020204"/>
                <a:ea typeface="+mn-ea"/>
                <a:cs typeface="+mn-cs"/>
              </a:rPr>
              <a:t>sarcandes</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endParaRPr>
          </a:p>
        </p:txBody>
      </p:sp>
      <p:sp>
        <p:nvSpPr>
          <p:cNvPr id="16" name="Content Placeholder 2">
            <a:extLst>
              <a:ext uri="{FF2B5EF4-FFF2-40B4-BE49-F238E27FC236}">
                <a16:creationId xmlns:a16="http://schemas.microsoft.com/office/drawing/2014/main" id="{B0DA8C5A-1430-4E73-BD61-0A7999580620}"/>
              </a:ext>
            </a:extLst>
          </p:cNvPr>
          <p:cNvSpPr txBox="1">
            <a:spLocks/>
          </p:cNvSpPr>
          <p:nvPr/>
        </p:nvSpPr>
        <p:spPr>
          <a:xfrm>
            <a:off x="4757943" y="4648173"/>
            <a:ext cx="2791309" cy="858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600" b="1"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t>Sarah </a:t>
            </a:r>
            <a:r>
              <a:rPr kumimoji="0" lang="en-US" sz="1600" b="1" i="0" u="none" strike="noStrike" kern="1200" cap="none" spc="0" normalizeH="0" baseline="0" noProof="0" dirty="0" err="1">
                <a:ln>
                  <a:noFill/>
                </a:ln>
                <a:solidFill>
                  <a:srgbClr val="111F42"/>
                </a:solidFill>
                <a:effectLst/>
                <a:uLnTx/>
                <a:uFillTx/>
                <a:latin typeface="Arial" panose="020B0604020202020204" pitchFamily="34" charset="0"/>
                <a:ea typeface="+mn-ea"/>
                <a:cs typeface="Arial" panose="020B0604020202020204" pitchFamily="34" charset="0"/>
              </a:rPr>
              <a:t>DeSilvey</a:t>
            </a:r>
            <a:br>
              <a:rPr kumimoji="0" lang="en-US" sz="1600" b="0"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555857"/>
                </a:solidFill>
                <a:effectLst/>
                <a:uLnTx/>
                <a:uFillTx/>
                <a:latin typeface="Arial" panose="020B0604020202020204" pitchFamily="34" charset="0"/>
                <a:ea typeface="+mn-ea"/>
                <a:cs typeface="Arial" panose="020B0604020202020204" pitchFamily="34" charset="0"/>
              </a:rPr>
              <a:t>Clinical Informatics Director</a:t>
            </a:r>
          </a:p>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400" b="0" i="0" u="none" strike="noStrike" kern="1200" cap="none" spc="0" normalizeH="0" baseline="0" noProof="0" dirty="0">
                <a:ln>
                  <a:noFill/>
                </a:ln>
                <a:solidFill>
                  <a:srgbClr val="555857"/>
                </a:solidFill>
                <a:effectLst/>
                <a:uLnTx/>
                <a:uFillTx/>
                <a:latin typeface="Arial" panose="020B0604020202020204"/>
                <a:ea typeface="+mn-ea"/>
                <a:cs typeface="+mn-cs"/>
                <a:hlinkClick r:id="rId10">
                  <a:extLst>
                    <a:ext uri="{A12FA001-AC4F-418D-AE19-62706E023703}">
                      <ahyp:hlinkClr xmlns:ahyp="http://schemas.microsoft.com/office/drawing/2018/hyperlinkcolor" val="tx"/>
                    </a:ext>
                  </a:extLst>
                </a:hlinkClick>
              </a:rPr>
              <a:t>sarah.desilvey@med.uvm.edu</a:t>
            </a:r>
            <a:endParaRPr kumimoji="0" lang="en-US" sz="1400" b="0" i="0" u="none" strike="noStrike" kern="1200" cap="none" spc="0" normalizeH="0" baseline="0" noProof="0" dirty="0">
              <a:ln>
                <a:noFill/>
              </a:ln>
              <a:solidFill>
                <a:srgbClr val="555857"/>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DE870DCF-6EB4-4022-ADAE-1FBCEE791E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01" y="5775280"/>
            <a:ext cx="149096" cy="149096"/>
          </a:xfrm>
          <a:prstGeom prst="rect">
            <a:avLst/>
          </a:prstGeom>
        </p:spPr>
      </p:pic>
      <p:sp>
        <p:nvSpPr>
          <p:cNvPr id="18" name="Content Placeholder 2">
            <a:extLst>
              <a:ext uri="{FF2B5EF4-FFF2-40B4-BE49-F238E27FC236}">
                <a16:creationId xmlns:a16="http://schemas.microsoft.com/office/drawing/2014/main" id="{BB1A23D2-D93D-4CB9-A2BD-6858671F1421}"/>
              </a:ext>
            </a:extLst>
          </p:cNvPr>
          <p:cNvSpPr txBox="1">
            <a:spLocks/>
          </p:cNvSpPr>
          <p:nvPr/>
        </p:nvSpPr>
        <p:spPr>
          <a:xfrm>
            <a:off x="1014193" y="4686495"/>
            <a:ext cx="2791309" cy="858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600" b="1"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t>Daniel </a:t>
            </a:r>
            <a:r>
              <a:rPr kumimoji="0" lang="en-US" sz="1600" b="1" i="0" u="none" strike="noStrike" kern="1200" cap="none" spc="0" normalizeH="0" baseline="0" noProof="0" dirty="0" err="1">
                <a:ln>
                  <a:noFill/>
                </a:ln>
                <a:solidFill>
                  <a:srgbClr val="111F42"/>
                </a:solidFill>
                <a:effectLst/>
                <a:uLnTx/>
                <a:uFillTx/>
                <a:latin typeface="Arial" panose="020B0604020202020204" pitchFamily="34" charset="0"/>
                <a:ea typeface="+mn-ea"/>
                <a:cs typeface="Arial" panose="020B0604020202020204" pitchFamily="34" charset="0"/>
              </a:rPr>
              <a:t>Vreeman</a:t>
            </a:r>
            <a:br>
              <a:rPr kumimoji="0" lang="en-US" sz="1600" b="0"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555857"/>
                </a:solidFill>
                <a:effectLst/>
                <a:uLnTx/>
                <a:uFillTx/>
                <a:latin typeface="Arial" panose="020B0604020202020204" pitchFamily="34" charset="0"/>
                <a:ea typeface="+mn-ea"/>
                <a:cs typeface="Arial" panose="020B0604020202020204" pitchFamily="34" charset="0"/>
              </a:rPr>
              <a:t>Technical Director</a:t>
            </a:r>
          </a:p>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400" b="0" i="0" u="sng" strike="noStrike" kern="1200" cap="none" spc="0" normalizeH="0" baseline="0" noProof="0" dirty="0">
                <a:ln>
                  <a:noFill/>
                </a:ln>
                <a:solidFill>
                  <a:srgbClr val="555857"/>
                </a:solidFill>
                <a:effectLst/>
                <a:uLnTx/>
                <a:uFillTx/>
                <a:latin typeface="Arial" panose="020B0604020202020204"/>
                <a:ea typeface="+mn-ea"/>
                <a:cs typeface="+mn-cs"/>
              </a:rPr>
              <a:t>dvreeman@rti.org</a:t>
            </a:r>
          </a:p>
        </p:txBody>
      </p:sp>
      <p:pic>
        <p:nvPicPr>
          <p:cNvPr id="19" name="Picture 18">
            <a:extLst>
              <a:ext uri="{FF2B5EF4-FFF2-40B4-BE49-F238E27FC236}">
                <a16:creationId xmlns:a16="http://schemas.microsoft.com/office/drawing/2014/main" id="{36CAED84-72F4-421D-B8E1-C86040F2C8F1}"/>
              </a:ext>
            </a:extLst>
          </p:cNvPr>
          <p:cNvPicPr>
            <a:picLocks noChangeAspect="1"/>
          </p:cNvPicPr>
          <p:nvPr/>
        </p:nvPicPr>
        <p:blipFill>
          <a:blip r:embed="rId11"/>
          <a:srcRect l="15985" r="15985"/>
          <a:stretch/>
        </p:blipFill>
        <p:spPr>
          <a:xfrm>
            <a:off x="4604326" y="1090659"/>
            <a:ext cx="808068" cy="807713"/>
          </a:xfrm>
          <a:prstGeom prst="ellipse">
            <a:avLst/>
          </a:prstGeom>
          <a:effectLst>
            <a:outerShdw dist="38100" dir="8100000" sx="101000" sy="101000" algn="tr" rotWithShape="0">
              <a:srgbClr val="E4E6FA"/>
            </a:outerShdw>
          </a:effectLst>
        </p:spPr>
      </p:pic>
      <p:sp>
        <p:nvSpPr>
          <p:cNvPr id="20" name="Content Placeholder 2">
            <a:extLst>
              <a:ext uri="{FF2B5EF4-FFF2-40B4-BE49-F238E27FC236}">
                <a16:creationId xmlns:a16="http://schemas.microsoft.com/office/drawing/2014/main" id="{B7AE901A-F015-45E5-8EE2-B7BAC5B52473}"/>
              </a:ext>
            </a:extLst>
          </p:cNvPr>
          <p:cNvSpPr txBox="1">
            <a:spLocks/>
          </p:cNvSpPr>
          <p:nvPr/>
        </p:nvSpPr>
        <p:spPr>
          <a:xfrm>
            <a:off x="4841377" y="2832974"/>
            <a:ext cx="3101622" cy="736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@SavageMeHealth</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rPr>
              <a:t>linkedin.com/in/mark-savage-34aa03126/</a:t>
            </a: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 </a:t>
            </a:r>
          </a:p>
        </p:txBody>
      </p:sp>
      <p:sp>
        <p:nvSpPr>
          <p:cNvPr id="21" name="Content Placeholder 2">
            <a:extLst>
              <a:ext uri="{FF2B5EF4-FFF2-40B4-BE49-F238E27FC236}">
                <a16:creationId xmlns:a16="http://schemas.microsoft.com/office/drawing/2014/main" id="{4E5986A4-93ED-4486-AEA0-7027BA2AA4D8}"/>
              </a:ext>
            </a:extLst>
          </p:cNvPr>
          <p:cNvSpPr txBox="1">
            <a:spLocks/>
          </p:cNvSpPr>
          <p:nvPr/>
        </p:nvSpPr>
        <p:spPr>
          <a:xfrm>
            <a:off x="4615407" y="1913517"/>
            <a:ext cx="3101623" cy="858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600" b="1"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t>Mark Savage</a:t>
            </a:r>
            <a:br>
              <a:rPr kumimoji="0" lang="en-US" sz="1600" b="0"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555857"/>
                </a:solidFill>
                <a:effectLst/>
                <a:uLnTx/>
                <a:uFillTx/>
                <a:latin typeface="Arial" panose="020B0604020202020204" pitchFamily="34" charset="0"/>
                <a:ea typeface="+mn-ea"/>
                <a:cs typeface="Arial" panose="020B0604020202020204" pitchFamily="34" charset="0"/>
              </a:rPr>
              <a:t>SDOH Policy Lead</a:t>
            </a:r>
          </a:p>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400" b="0" i="0" u="none" strike="noStrike" kern="1200" cap="none" spc="0" normalizeH="0" baseline="0" noProof="0" dirty="0">
                <a:ln>
                  <a:noFill/>
                </a:ln>
                <a:solidFill>
                  <a:srgbClr val="555857"/>
                </a:solidFill>
                <a:effectLst/>
                <a:uLnTx/>
                <a:uFillTx/>
                <a:latin typeface="Arial" panose="020B0604020202020204"/>
                <a:ea typeface="+mn-ea"/>
                <a:cs typeface="+mn-cs"/>
                <a:hlinkClick r:id="rId12">
                  <a:extLst>
                    <a:ext uri="{A12FA001-AC4F-418D-AE19-62706E023703}">
                      <ahyp:hlinkClr xmlns:ahyp="http://schemas.microsoft.com/office/drawing/2018/hyperlinkcolor" val="tx"/>
                    </a:ext>
                  </a:extLst>
                </a:hlinkClick>
              </a:rPr>
              <a:t>MarkSavage.eHealth@pacbell.net</a:t>
            </a:r>
            <a:endParaRPr kumimoji="0" lang="en-US" sz="1400" b="0" i="0" u="none" strike="noStrike" kern="1200" cap="none" spc="0" normalizeH="0" baseline="0" noProof="0" dirty="0">
              <a:ln>
                <a:noFill/>
              </a:ln>
              <a:solidFill>
                <a:srgbClr val="555857"/>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DEC699AB-CA90-49A5-96A9-C15FD4F01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265" y="2888718"/>
            <a:ext cx="216660" cy="216660"/>
          </a:xfrm>
          <a:prstGeom prst="rect">
            <a:avLst/>
          </a:prstGeom>
        </p:spPr>
      </p:pic>
      <p:pic>
        <p:nvPicPr>
          <p:cNvPr id="23" name="Picture 22">
            <a:extLst>
              <a:ext uri="{FF2B5EF4-FFF2-40B4-BE49-F238E27FC236}">
                <a16:creationId xmlns:a16="http://schemas.microsoft.com/office/drawing/2014/main" id="{F5051CA2-1BAF-43D9-8A8C-B594D36FA1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4946" y="3233870"/>
            <a:ext cx="149096" cy="149096"/>
          </a:xfrm>
          <a:prstGeom prst="rect">
            <a:avLst/>
          </a:prstGeom>
        </p:spPr>
      </p:pic>
      <p:sp>
        <p:nvSpPr>
          <p:cNvPr id="24" name="Content Placeholder 2">
            <a:extLst>
              <a:ext uri="{FF2B5EF4-FFF2-40B4-BE49-F238E27FC236}">
                <a16:creationId xmlns:a16="http://schemas.microsoft.com/office/drawing/2014/main" id="{877609A9-3717-4833-A292-843A28BA07E4}"/>
              </a:ext>
            </a:extLst>
          </p:cNvPr>
          <p:cNvSpPr txBox="1">
            <a:spLocks/>
          </p:cNvSpPr>
          <p:nvPr/>
        </p:nvSpPr>
        <p:spPr>
          <a:xfrm>
            <a:off x="8493954" y="1933063"/>
            <a:ext cx="2192385" cy="744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F42"/>
              </a:buClr>
              <a:buSzPts val="2400"/>
              <a:buFont typeface="Arial" panose="020B0604020202020204" pitchFamily="34" charset="0"/>
              <a:buNone/>
              <a:tabLst/>
              <a:defRPr/>
            </a:pPr>
            <a:r>
              <a:rPr kumimoji="0" lang="en-US" sz="1600" b="1"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t>Lenel James</a:t>
            </a:r>
            <a:br>
              <a:rPr kumimoji="0" lang="en-US" sz="1600" b="0" i="0" u="none" strike="noStrike" kern="1200" cap="none" spc="0" normalizeH="0" baseline="0" noProof="0" dirty="0">
                <a:ln>
                  <a:noFill/>
                </a:ln>
                <a:solidFill>
                  <a:srgbClr val="111F42"/>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555857"/>
                </a:solidFill>
                <a:effectLst/>
                <a:uLnTx/>
                <a:uFillTx/>
                <a:latin typeface="Arial" panose="020B0604020202020204" pitchFamily="34" charset="0"/>
                <a:ea typeface="+mn-ea"/>
                <a:cs typeface="Arial" panose="020B0604020202020204" pitchFamily="34" charset="0"/>
              </a:rPr>
              <a:t>Payer Advisor</a:t>
            </a:r>
          </a:p>
        </p:txBody>
      </p:sp>
      <p:pic>
        <p:nvPicPr>
          <p:cNvPr id="25" name="Picture 24">
            <a:extLst>
              <a:ext uri="{FF2B5EF4-FFF2-40B4-BE49-F238E27FC236}">
                <a16:creationId xmlns:a16="http://schemas.microsoft.com/office/drawing/2014/main" id="{28444342-91A3-4110-8D06-2D7C170176D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589878" y="1045276"/>
            <a:ext cx="808068" cy="807713"/>
          </a:xfrm>
          <a:prstGeom prst="ellipse">
            <a:avLst/>
          </a:prstGeom>
          <a:effectLst>
            <a:outerShdw dist="38100" dir="8100000" sx="101000" sy="101000" algn="tr" rotWithShape="0">
              <a:srgbClr val="E4E6FA"/>
            </a:outerShdw>
          </a:effectLst>
        </p:spPr>
      </p:pic>
      <p:pic>
        <p:nvPicPr>
          <p:cNvPr id="26" name="Picture 25" descr="Text&#10;&#10;Description automatically generated with low confidence">
            <a:extLst>
              <a:ext uri="{FF2B5EF4-FFF2-40B4-BE49-F238E27FC236}">
                <a16:creationId xmlns:a16="http://schemas.microsoft.com/office/drawing/2014/main" id="{7B6C8A73-2339-4EEA-869D-B3D8F27AEE3A}"/>
              </a:ext>
            </a:extLst>
          </p:cNvPr>
          <p:cNvPicPr>
            <a:picLocks noChangeAspect="1"/>
          </p:cNvPicPr>
          <p:nvPr/>
        </p:nvPicPr>
        <p:blipFill>
          <a:blip r:embed="rId14"/>
          <a:stretch>
            <a:fillRect/>
          </a:stretch>
        </p:blipFill>
        <p:spPr>
          <a:xfrm>
            <a:off x="9708795" y="1225175"/>
            <a:ext cx="1070820" cy="529890"/>
          </a:xfrm>
          <a:prstGeom prst="rect">
            <a:avLst/>
          </a:prstGeom>
        </p:spPr>
      </p:pic>
      <p:pic>
        <p:nvPicPr>
          <p:cNvPr id="27" name="Picture 26">
            <a:extLst>
              <a:ext uri="{FF2B5EF4-FFF2-40B4-BE49-F238E27FC236}">
                <a16:creationId xmlns:a16="http://schemas.microsoft.com/office/drawing/2014/main" id="{83598329-97EA-431D-9EB8-0702CDC61C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0624" y="2803932"/>
            <a:ext cx="149096" cy="149096"/>
          </a:xfrm>
          <a:prstGeom prst="rect">
            <a:avLst/>
          </a:prstGeom>
        </p:spPr>
      </p:pic>
      <p:sp>
        <p:nvSpPr>
          <p:cNvPr id="28" name="Content Placeholder 2">
            <a:extLst>
              <a:ext uri="{FF2B5EF4-FFF2-40B4-BE49-F238E27FC236}">
                <a16:creationId xmlns:a16="http://schemas.microsoft.com/office/drawing/2014/main" id="{FE55887F-BFA5-4E4C-8394-B07CA5F121F3}"/>
              </a:ext>
            </a:extLst>
          </p:cNvPr>
          <p:cNvSpPr txBox="1">
            <a:spLocks/>
          </p:cNvSpPr>
          <p:nvPr/>
        </p:nvSpPr>
        <p:spPr>
          <a:xfrm>
            <a:off x="8715330" y="2722076"/>
            <a:ext cx="2647193" cy="553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rId15"/>
              </a:rPr>
              <a:t>linkedin.com/in/lenel-james-4435ba</a:t>
            </a: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 </a:t>
            </a:r>
          </a:p>
        </p:txBody>
      </p:sp>
      <p:pic>
        <p:nvPicPr>
          <p:cNvPr id="29" name="Picture 28">
            <a:extLst>
              <a:ext uri="{FF2B5EF4-FFF2-40B4-BE49-F238E27FC236}">
                <a16:creationId xmlns:a16="http://schemas.microsoft.com/office/drawing/2014/main" id="{A556F9A5-C6B3-43F8-A22C-9EF3F21D57EF}"/>
              </a:ext>
            </a:extLst>
          </p:cNvPr>
          <p:cNvPicPr>
            <a:picLocks noChangeAspect="1"/>
          </p:cNvPicPr>
          <p:nvPr/>
        </p:nvPicPr>
        <p:blipFill>
          <a:blip r:embed="rId16"/>
          <a:stretch>
            <a:fillRect/>
          </a:stretch>
        </p:blipFill>
        <p:spPr>
          <a:xfrm>
            <a:off x="2034503" y="4023471"/>
            <a:ext cx="793537" cy="452932"/>
          </a:xfrm>
          <a:prstGeom prst="rect">
            <a:avLst/>
          </a:prstGeom>
        </p:spPr>
      </p:pic>
      <p:pic>
        <p:nvPicPr>
          <p:cNvPr id="30" name="Picture 29">
            <a:extLst>
              <a:ext uri="{FF2B5EF4-FFF2-40B4-BE49-F238E27FC236}">
                <a16:creationId xmlns:a16="http://schemas.microsoft.com/office/drawing/2014/main" id="{4843F146-3DAA-4491-AB4B-50AC10C7CA7A}"/>
              </a:ext>
            </a:extLst>
          </p:cNvPr>
          <p:cNvPicPr>
            <a:picLocks noChangeAspect="1"/>
          </p:cNvPicPr>
          <p:nvPr/>
        </p:nvPicPr>
        <p:blipFill rotWithShape="1">
          <a:blip r:embed="rId17"/>
          <a:srcRect t="768" b="768"/>
          <a:stretch/>
        </p:blipFill>
        <p:spPr>
          <a:xfrm>
            <a:off x="1085745" y="3840460"/>
            <a:ext cx="808068" cy="807713"/>
          </a:xfrm>
          <a:prstGeom prst="ellipse">
            <a:avLst/>
          </a:prstGeom>
          <a:effectLst>
            <a:outerShdw dist="38100" dir="8100000" sx="101000" sy="101000" algn="tr" rotWithShape="0">
              <a:srgbClr val="E4E6FA"/>
            </a:outerShdw>
          </a:effectLst>
        </p:spPr>
      </p:pic>
      <p:pic>
        <p:nvPicPr>
          <p:cNvPr id="31" name="Picture 30">
            <a:extLst>
              <a:ext uri="{FF2B5EF4-FFF2-40B4-BE49-F238E27FC236}">
                <a16:creationId xmlns:a16="http://schemas.microsoft.com/office/drawing/2014/main" id="{2B698851-699B-4DF7-92E1-F8344B7CC0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333" y="5545234"/>
            <a:ext cx="216660" cy="216660"/>
          </a:xfrm>
          <a:prstGeom prst="rect">
            <a:avLst/>
          </a:prstGeom>
        </p:spPr>
      </p:pic>
      <p:sp>
        <p:nvSpPr>
          <p:cNvPr id="32" name="Content Placeholder 2">
            <a:extLst>
              <a:ext uri="{FF2B5EF4-FFF2-40B4-BE49-F238E27FC236}">
                <a16:creationId xmlns:a16="http://schemas.microsoft.com/office/drawing/2014/main" id="{BB0183D1-302D-422E-B403-6A29D2EE771C}"/>
              </a:ext>
            </a:extLst>
          </p:cNvPr>
          <p:cNvSpPr txBox="1">
            <a:spLocks/>
          </p:cNvSpPr>
          <p:nvPr/>
        </p:nvSpPr>
        <p:spPr>
          <a:xfrm>
            <a:off x="1219104" y="5510298"/>
            <a:ext cx="2647193" cy="280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111F42"/>
                </a:solidFill>
                <a:effectLst/>
                <a:uLnTx/>
                <a:uFillTx/>
                <a:latin typeface="Arial" panose="020B0604020202020204"/>
                <a:ea typeface="+mn-ea"/>
                <a:cs typeface="+mn-cs"/>
              </a:rPr>
              <a:t>djvreeman</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endParaRPr>
          </a:p>
        </p:txBody>
      </p:sp>
      <p:sp>
        <p:nvSpPr>
          <p:cNvPr id="33" name="Content Placeholder 2">
            <a:extLst>
              <a:ext uri="{FF2B5EF4-FFF2-40B4-BE49-F238E27FC236}">
                <a16:creationId xmlns:a16="http://schemas.microsoft.com/office/drawing/2014/main" id="{58A60339-7DA6-41B5-839A-8C6AC30FC572}"/>
              </a:ext>
            </a:extLst>
          </p:cNvPr>
          <p:cNvSpPr txBox="1">
            <a:spLocks/>
          </p:cNvSpPr>
          <p:nvPr/>
        </p:nvSpPr>
        <p:spPr>
          <a:xfrm>
            <a:off x="4986440" y="5706874"/>
            <a:ext cx="2647193" cy="553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rId18"/>
              </a:rPr>
              <a:t>linkedin.com/in/sarah-desilvey-fnp/</a:t>
            </a:r>
            <a:endPar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endParaRPr>
          </a:p>
        </p:txBody>
      </p:sp>
      <p:sp>
        <p:nvSpPr>
          <p:cNvPr id="34" name="Content Placeholder 2">
            <a:extLst>
              <a:ext uri="{FF2B5EF4-FFF2-40B4-BE49-F238E27FC236}">
                <a16:creationId xmlns:a16="http://schemas.microsoft.com/office/drawing/2014/main" id="{E451B702-2EBF-483D-B02C-A7991CFA9435}"/>
              </a:ext>
            </a:extLst>
          </p:cNvPr>
          <p:cNvSpPr txBox="1">
            <a:spLocks/>
          </p:cNvSpPr>
          <p:nvPr/>
        </p:nvSpPr>
        <p:spPr>
          <a:xfrm>
            <a:off x="1218853" y="5706874"/>
            <a:ext cx="3274447" cy="736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111F42"/>
              </a:buClr>
              <a:buSzPts val="2400"/>
              <a:buFont typeface="Arial" panose="020B0604020202020204" pitchFamily="34" charset="0"/>
              <a:buNone/>
              <a:tabLst/>
              <a:defRPr/>
            </a:pP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hlinkClick r:id="rId19"/>
              </a:rPr>
              <a:t>https://www.linkedin.com/in/danielvreeman/</a:t>
            </a:r>
            <a:r>
              <a:rPr kumimoji="0" lang="en-US" sz="1200" b="0" i="0" u="none" strike="noStrike" kern="1200" cap="none" spc="0" normalizeH="0" baseline="0" noProof="0" dirty="0">
                <a:ln>
                  <a:noFill/>
                </a:ln>
                <a:solidFill>
                  <a:srgbClr val="111F42"/>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900195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52</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603949"/>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spcBef>
                <a:spcPts val="1200"/>
              </a:spcBef>
            </a:pPr>
            <a:r>
              <a:rPr lang="en-US" sz="4800" dirty="0">
                <a:solidFill>
                  <a:srgbClr val="FFFFFF"/>
                </a:solidFill>
                <a:latin typeface="Prometo Medium" panose="020B0704030203060203" pitchFamily="34" charset="0"/>
              </a:rPr>
              <a:t>Arizona’s SDOH Program: </a:t>
            </a:r>
          </a:p>
          <a:p>
            <a:pPr>
              <a:spcBef>
                <a:spcPts val="1200"/>
              </a:spcBef>
            </a:pPr>
            <a:r>
              <a:rPr lang="en-US" sz="6000" b="1" dirty="0" err="1">
                <a:solidFill>
                  <a:srgbClr val="FFFFFF"/>
                </a:solidFill>
                <a:latin typeface="Prometo Medium" panose="020B0704030203060203" pitchFamily="34" charset="0"/>
              </a:rPr>
              <a:t>CommunityCares</a:t>
            </a:r>
            <a:endParaRPr lang="en-US" sz="6000" b="1" dirty="0">
              <a:solidFill>
                <a:srgbClr val="FFFFFF"/>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52</a:t>
            </a:fld>
            <a:endParaRPr lang="en-US" dirty="0"/>
          </a:p>
        </p:txBody>
      </p:sp>
      <p:sp>
        <p:nvSpPr>
          <p:cNvPr id="3" name="TextBox 2"/>
          <p:cNvSpPr txBox="1"/>
          <p:nvPr/>
        </p:nvSpPr>
        <p:spPr>
          <a:xfrm>
            <a:off x="810883" y="4587447"/>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Melissa Kotrys</a:t>
            </a:r>
          </a:p>
        </p:txBody>
      </p:sp>
      <p:sp>
        <p:nvSpPr>
          <p:cNvPr id="15" name="TextBox 14"/>
          <p:cNvSpPr txBox="1"/>
          <p:nvPr/>
        </p:nvSpPr>
        <p:spPr>
          <a:xfrm>
            <a:off x="810883" y="4987557"/>
            <a:ext cx="3811712" cy="323165"/>
          </a:xfrm>
          <a:prstGeom prst="rect">
            <a:avLst/>
          </a:prstGeom>
          <a:noFill/>
        </p:spPr>
        <p:txBody>
          <a:bodyPr wrap="square" rtlCol="0">
            <a:spAutoFit/>
          </a:bodyPr>
          <a:lstStyle/>
          <a:p>
            <a:r>
              <a:rPr lang="en-US" sz="1500" dirty="0">
                <a:solidFill>
                  <a:schemeClr val="bg1"/>
                </a:solidFill>
              </a:rPr>
              <a:t>Chief Executive Officer, Health Current</a:t>
            </a:r>
          </a:p>
        </p:txBody>
      </p:sp>
    </p:spTree>
    <p:extLst>
      <p:ext uri="{BB962C8B-B14F-4D97-AF65-F5344CB8AC3E}">
        <p14:creationId xmlns:p14="http://schemas.microsoft.com/office/powerpoint/2010/main" val="476662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0ACA16-0125-4F52-8ACD-41FB2153723D}"/>
              </a:ext>
            </a:extLst>
          </p:cNvPr>
          <p:cNvSpPr>
            <a:spLocks noGrp="1"/>
          </p:cNvSpPr>
          <p:nvPr>
            <p:ph type="sldNum" sz="quarter" idx="12"/>
          </p:nvPr>
        </p:nvSpPr>
        <p:spPr/>
        <p:txBody>
          <a:bodyPr/>
          <a:lstStyle/>
          <a:p>
            <a:fld id="{2F8AF2E6-64A8-0F46-AF27-0A96D82A033B}" type="slidenum">
              <a:rPr lang="en-US" smtClean="0"/>
              <a:pPr/>
              <a:t>53</a:t>
            </a:fld>
            <a:endParaRPr lang="en-US" dirty="0"/>
          </a:p>
        </p:txBody>
      </p:sp>
      <p:pic>
        <p:nvPicPr>
          <p:cNvPr id="5" name="Picture 4">
            <a:extLst>
              <a:ext uri="{FF2B5EF4-FFF2-40B4-BE49-F238E27FC236}">
                <a16:creationId xmlns:a16="http://schemas.microsoft.com/office/drawing/2014/main" id="{29B21225-D894-4CA0-8A3A-98406C64461A}"/>
              </a:ext>
            </a:extLst>
          </p:cNvPr>
          <p:cNvPicPr>
            <a:picLocks noChangeAspect="1"/>
          </p:cNvPicPr>
          <p:nvPr/>
        </p:nvPicPr>
        <p:blipFill>
          <a:blip r:embed="rId2"/>
          <a:stretch>
            <a:fillRect/>
          </a:stretch>
        </p:blipFill>
        <p:spPr>
          <a:xfrm>
            <a:off x="5303882" y="1101856"/>
            <a:ext cx="5952381" cy="5185786"/>
          </a:xfrm>
          <a:prstGeom prst="rect">
            <a:avLst/>
          </a:prstGeom>
        </p:spPr>
      </p:pic>
      <p:sp>
        <p:nvSpPr>
          <p:cNvPr id="6" name="TextBox 5">
            <a:extLst>
              <a:ext uri="{FF2B5EF4-FFF2-40B4-BE49-F238E27FC236}">
                <a16:creationId xmlns:a16="http://schemas.microsoft.com/office/drawing/2014/main" id="{538B03AE-5F84-4DA9-A278-36081EAF13E8}"/>
              </a:ext>
            </a:extLst>
          </p:cNvPr>
          <p:cNvSpPr txBox="1"/>
          <p:nvPr/>
        </p:nvSpPr>
        <p:spPr>
          <a:xfrm>
            <a:off x="1793075" y="6365260"/>
            <a:ext cx="9144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Data Source: https://healthcurrent.org/hie/the-network-participants/</a:t>
            </a:r>
          </a:p>
        </p:txBody>
      </p:sp>
      <p:sp>
        <p:nvSpPr>
          <p:cNvPr id="7" name="Rectangle 6">
            <a:extLst>
              <a:ext uri="{FF2B5EF4-FFF2-40B4-BE49-F238E27FC236}">
                <a16:creationId xmlns:a16="http://schemas.microsoft.com/office/drawing/2014/main" id="{5063D1D4-4DD8-4382-B5A1-2EF49ADFF09E}"/>
              </a:ext>
            </a:extLst>
          </p:cNvPr>
          <p:cNvSpPr/>
          <p:nvPr/>
        </p:nvSpPr>
        <p:spPr>
          <a:xfrm>
            <a:off x="842227" y="877702"/>
            <a:ext cx="4892041" cy="2062103"/>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i="1" dirty="0">
                <a:solidFill>
                  <a:srgbClr val="1E22AA"/>
                </a:solidFill>
                <a:latin typeface="Prometo Medium" panose="020B0704030203060203" pitchFamily="34" charset="0"/>
                <a:ea typeface="+mj-ea"/>
                <a:cs typeface="+mj-cs"/>
              </a:rPr>
              <a:t>Who is Health Current?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1" i="1" u="none" strike="noStrike" kern="1200" cap="none" spc="0" normalizeH="0" baseline="0" noProof="0" dirty="0">
                <a:ln>
                  <a:noFill/>
                </a:ln>
                <a:solidFill>
                  <a:prstClr val="black"/>
                </a:solidFill>
                <a:effectLst/>
                <a:uLnTx/>
                <a:uFillTx/>
                <a:latin typeface="Garamond" panose="02020404030301010803" pitchFamily="18" charset="0"/>
                <a:ea typeface="+mn-ea"/>
                <a:cs typeface="+mn-cs"/>
              </a:rPr>
            </a:br>
            <a:r>
              <a:rPr kumimoji="0" lang="en-US" sz="4400" b="1" i="0" u="none" strike="noStrike" kern="1200" cap="none" spc="0" normalizeH="0" baseline="0" noProof="0" dirty="0">
                <a:ln>
                  <a:noFill/>
                </a:ln>
                <a:solidFill>
                  <a:prstClr val="black"/>
                </a:solidFill>
                <a:effectLst/>
                <a:uLnTx/>
                <a:uFillTx/>
                <a:ea typeface="+mn-ea"/>
                <a:cs typeface="+mn-cs"/>
              </a:rPr>
              <a:t>975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mn-cs"/>
              </a:rPr>
              <a:t>HIE Participants and growing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as of 10/11/2021</a:t>
            </a:r>
          </a:p>
        </p:txBody>
      </p:sp>
      <p:sp>
        <p:nvSpPr>
          <p:cNvPr id="8" name="TextBox 7">
            <a:extLst>
              <a:ext uri="{FF2B5EF4-FFF2-40B4-BE49-F238E27FC236}">
                <a16:creationId xmlns:a16="http://schemas.microsoft.com/office/drawing/2014/main" id="{1F762A4C-2FC7-4140-9048-002F44E7E4FA}"/>
              </a:ext>
            </a:extLst>
          </p:cNvPr>
          <p:cNvSpPr txBox="1"/>
          <p:nvPr/>
        </p:nvSpPr>
        <p:spPr>
          <a:xfrm>
            <a:off x="1335023" y="3318163"/>
            <a:ext cx="3048544" cy="2554545"/>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Data available on </a:t>
            </a:r>
            <a:r>
              <a:rPr kumimoji="0" lang="en-US" sz="1800" b="1" i="0" u="none" strike="noStrike" kern="1200" cap="none" spc="0" normalizeH="0" baseline="0" noProof="0" dirty="0">
                <a:ln>
                  <a:noFill/>
                </a:ln>
                <a:solidFill>
                  <a:prstClr val="black"/>
                </a:solidFill>
                <a:effectLst/>
                <a:uLnTx/>
                <a:uFillTx/>
                <a:ea typeface="+mn-ea"/>
                <a:cs typeface="+mn-cs"/>
              </a:rPr>
              <a:t>14+ million </a:t>
            </a:r>
            <a:endParaRPr kumimoji="0" lang="en-US" sz="18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2,400+ </a:t>
            </a:r>
            <a:r>
              <a:rPr kumimoji="0" lang="en-US" sz="1800" b="0" i="0" u="none" strike="noStrike" kern="1200" cap="none" spc="0" normalizeH="0" baseline="0" noProof="0" dirty="0">
                <a:ln>
                  <a:noFill/>
                </a:ln>
                <a:solidFill>
                  <a:sysClr val="windowText" lastClr="000000"/>
                </a:solidFill>
                <a:effectLst/>
                <a:uLnTx/>
                <a:uFillTx/>
                <a:ea typeface="+mn-ea"/>
                <a:cs typeface="+mn-cs"/>
              </a:rPr>
              <a:t>Active Portal Users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278</a:t>
            </a:r>
            <a:r>
              <a:rPr kumimoji="0" lang="en-US" sz="1800" b="0" i="0" u="none" strike="noStrike" kern="1200" cap="none" spc="0" normalizeH="0" baseline="0" noProof="0" dirty="0">
                <a:ln>
                  <a:noFill/>
                </a:ln>
                <a:solidFill>
                  <a:sysClr val="windowText" lastClr="000000"/>
                </a:solidFill>
                <a:effectLst/>
                <a:uLnTx/>
                <a:uFillTx/>
                <a:ea typeface="+mn-ea"/>
                <a:cs typeface="+mn-cs"/>
              </a:rPr>
              <a:t> Data 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ysClr val="windowText" lastClr="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30+ million</a:t>
            </a:r>
            <a:r>
              <a:rPr kumimoji="0" lang="en-US" sz="1800" b="0" i="0" u="none" strike="noStrike" kern="1200" cap="none" spc="0" normalizeH="0" baseline="0" noProof="0" dirty="0">
                <a:ln>
                  <a:noFill/>
                </a:ln>
                <a:solidFill>
                  <a:sysClr val="windowText" lastClr="000000"/>
                </a:solidFill>
                <a:effectLst/>
                <a:uLnTx/>
                <a:uFillTx/>
                <a:ea typeface="+mn-ea"/>
                <a:cs typeface="+mn-cs"/>
              </a:rPr>
              <a:t> transactions received monthly</a:t>
            </a:r>
          </a:p>
        </p:txBody>
      </p:sp>
      <p:pic>
        <p:nvPicPr>
          <p:cNvPr id="13" name="Picture 12">
            <a:extLst>
              <a:ext uri="{FF2B5EF4-FFF2-40B4-BE49-F238E27FC236}">
                <a16:creationId xmlns:a16="http://schemas.microsoft.com/office/drawing/2014/main" id="{62009E8E-D7CA-48F1-83C0-7CDBE5509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3515" y="303088"/>
            <a:ext cx="1213071" cy="574614"/>
          </a:xfrm>
          <a:prstGeom prst="rect">
            <a:avLst/>
          </a:prstGeom>
        </p:spPr>
      </p:pic>
    </p:spTree>
    <p:extLst>
      <p:ext uri="{BB962C8B-B14F-4D97-AF65-F5344CB8AC3E}">
        <p14:creationId xmlns:p14="http://schemas.microsoft.com/office/powerpoint/2010/main" val="1095200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846D-574D-4F9D-A774-C1BC39CABD10}"/>
              </a:ext>
            </a:extLst>
          </p:cNvPr>
          <p:cNvSpPr>
            <a:spLocks noGrp="1"/>
          </p:cNvSpPr>
          <p:nvPr>
            <p:ph type="title"/>
          </p:nvPr>
        </p:nvSpPr>
        <p:spPr/>
        <p:txBody>
          <a:bodyPr/>
          <a:lstStyle/>
          <a:p>
            <a:r>
              <a:rPr lang="en-US" dirty="0"/>
              <a:t>Arizona's SDOH Referral System: </a:t>
            </a:r>
            <a:r>
              <a:rPr lang="en-US" dirty="0" err="1"/>
              <a:t>CommunityCares</a:t>
            </a:r>
            <a:endParaRPr lang="en-US" dirty="0"/>
          </a:p>
        </p:txBody>
      </p:sp>
      <p:sp>
        <p:nvSpPr>
          <p:cNvPr id="4" name="Slide Number Placeholder 3">
            <a:extLst>
              <a:ext uri="{FF2B5EF4-FFF2-40B4-BE49-F238E27FC236}">
                <a16:creationId xmlns:a16="http://schemas.microsoft.com/office/drawing/2014/main" id="{637F4036-4D49-4073-B279-E3FC9B0BBEDB}"/>
              </a:ext>
            </a:extLst>
          </p:cNvPr>
          <p:cNvSpPr>
            <a:spLocks noGrp="1"/>
          </p:cNvSpPr>
          <p:nvPr>
            <p:ph type="sldNum" sz="quarter" idx="12"/>
          </p:nvPr>
        </p:nvSpPr>
        <p:spPr/>
        <p:txBody>
          <a:bodyPr/>
          <a:lstStyle/>
          <a:p>
            <a:fld id="{2F8AF2E6-64A8-0F46-AF27-0A96D82A033B}" type="slidenum">
              <a:rPr lang="en-US" smtClean="0"/>
              <a:pPr/>
              <a:t>54</a:t>
            </a:fld>
            <a:endParaRPr lang="en-US" dirty="0"/>
          </a:p>
        </p:txBody>
      </p:sp>
      <p:pic>
        <p:nvPicPr>
          <p:cNvPr id="5" name="Picture 3" descr="A picture containing text, outdoor, grass, sky&#10;&#10;Description automatically generated">
            <a:extLst>
              <a:ext uri="{FF2B5EF4-FFF2-40B4-BE49-F238E27FC236}">
                <a16:creationId xmlns:a16="http://schemas.microsoft.com/office/drawing/2014/main" id="{33E17C18-7FC1-4308-BC22-D8D9DE5FA1A1}"/>
              </a:ext>
            </a:extLst>
          </p:cNvPr>
          <p:cNvPicPr>
            <a:picLocks noChangeAspect="1"/>
          </p:cNvPicPr>
          <p:nvPr/>
        </p:nvPicPr>
        <p:blipFill>
          <a:blip r:embed="rId2"/>
          <a:stretch>
            <a:fillRect/>
          </a:stretch>
        </p:blipFill>
        <p:spPr>
          <a:xfrm>
            <a:off x="2415533" y="1763239"/>
            <a:ext cx="6711760" cy="4626939"/>
          </a:xfrm>
          <a:prstGeom prst="rect">
            <a:avLst/>
          </a:prstGeom>
        </p:spPr>
      </p:pic>
      <p:sp>
        <p:nvSpPr>
          <p:cNvPr id="6" name="TextBox 5">
            <a:extLst>
              <a:ext uri="{FF2B5EF4-FFF2-40B4-BE49-F238E27FC236}">
                <a16:creationId xmlns:a16="http://schemas.microsoft.com/office/drawing/2014/main" id="{B470712C-68A2-4C94-8EC4-7D133D68E4DF}"/>
              </a:ext>
            </a:extLst>
          </p:cNvPr>
          <p:cNvSpPr txBox="1"/>
          <p:nvPr/>
        </p:nvSpPr>
        <p:spPr>
          <a:xfrm>
            <a:off x="2653016" y="2137716"/>
            <a:ext cx="2960721"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Garamond"/>
                <a:ea typeface="+mn-ea"/>
                <a:cs typeface="+mn-cs"/>
              </a:rPr>
              <a:t>A Single, Statewide Solution for all Arizonans</a:t>
            </a:r>
          </a:p>
        </p:txBody>
      </p:sp>
    </p:spTree>
    <p:extLst>
      <p:ext uri="{BB962C8B-B14F-4D97-AF65-F5344CB8AC3E}">
        <p14:creationId xmlns:p14="http://schemas.microsoft.com/office/powerpoint/2010/main" val="2693182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AA92-A6A3-4513-8200-5F55D12AC481}"/>
              </a:ext>
            </a:extLst>
          </p:cNvPr>
          <p:cNvSpPr>
            <a:spLocks noGrp="1"/>
          </p:cNvSpPr>
          <p:nvPr>
            <p:ph type="title"/>
          </p:nvPr>
        </p:nvSpPr>
        <p:spPr>
          <a:xfrm>
            <a:off x="854699" y="989245"/>
            <a:ext cx="9833429" cy="1028700"/>
          </a:xfrm>
        </p:spPr>
        <p:txBody>
          <a:bodyPr/>
          <a:lstStyle/>
          <a:p>
            <a:r>
              <a:rPr lang="en-US" dirty="0"/>
              <a:t>Az Medicaid (AHCCCS) Whole Person Care Initiative (WPCI) </a:t>
            </a:r>
          </a:p>
        </p:txBody>
      </p:sp>
      <p:sp>
        <p:nvSpPr>
          <p:cNvPr id="3" name="Content Placeholder 2">
            <a:extLst>
              <a:ext uri="{FF2B5EF4-FFF2-40B4-BE49-F238E27FC236}">
                <a16:creationId xmlns:a16="http://schemas.microsoft.com/office/drawing/2014/main" id="{39113B6A-6C1C-4512-BC96-44FACB2C6F13}"/>
              </a:ext>
            </a:extLst>
          </p:cNvPr>
          <p:cNvSpPr>
            <a:spLocks noGrp="1"/>
          </p:cNvSpPr>
          <p:nvPr>
            <p:ph idx="1"/>
          </p:nvPr>
        </p:nvSpPr>
        <p:spPr>
          <a:xfrm>
            <a:off x="854699" y="2017945"/>
            <a:ext cx="4534047" cy="3983359"/>
          </a:xfrm>
        </p:spPr>
        <p:txBody>
          <a:bodyPr>
            <a:normAutofit/>
          </a:bodyPr>
          <a:lstStyle/>
          <a:p>
            <a:pPr>
              <a:lnSpc>
                <a:spcPct val="110000"/>
              </a:lnSpc>
            </a:pPr>
            <a:r>
              <a:rPr lang="en-US" b="0" dirty="0"/>
              <a:t>Officially launched the Whole Person Health Initiative in November 2019.</a:t>
            </a:r>
          </a:p>
          <a:p>
            <a:pPr>
              <a:lnSpc>
                <a:spcPct val="110000"/>
              </a:lnSpc>
            </a:pPr>
            <a:r>
              <a:rPr lang="en-US" b="0" dirty="0"/>
              <a:t>Focused on role social risk factors play in influencing individual health outcomes.</a:t>
            </a:r>
          </a:p>
          <a:p>
            <a:pPr>
              <a:lnSpc>
                <a:spcPct val="110000"/>
              </a:lnSpc>
            </a:pPr>
            <a:r>
              <a:rPr lang="en-US" b="0" dirty="0"/>
              <a:t>Exploring options for advancing WPCI through maximization of AHCCCS’s current benefit package.</a:t>
            </a:r>
          </a:p>
          <a:p>
            <a:endParaRPr lang="en-US" dirty="0"/>
          </a:p>
        </p:txBody>
      </p:sp>
      <p:sp>
        <p:nvSpPr>
          <p:cNvPr id="4" name="Slide Number Placeholder 3">
            <a:extLst>
              <a:ext uri="{FF2B5EF4-FFF2-40B4-BE49-F238E27FC236}">
                <a16:creationId xmlns:a16="http://schemas.microsoft.com/office/drawing/2014/main" id="{4F3D64DF-E8B9-492C-A512-C45D995E495E}"/>
              </a:ext>
            </a:extLst>
          </p:cNvPr>
          <p:cNvSpPr>
            <a:spLocks noGrp="1"/>
          </p:cNvSpPr>
          <p:nvPr>
            <p:ph type="sldNum" sz="quarter" idx="12"/>
          </p:nvPr>
        </p:nvSpPr>
        <p:spPr/>
        <p:txBody>
          <a:bodyPr/>
          <a:lstStyle/>
          <a:p>
            <a:fld id="{2F8AF2E6-64A8-0F46-AF27-0A96D82A033B}" type="slidenum">
              <a:rPr lang="en-US" smtClean="0"/>
              <a:pPr/>
              <a:t>55</a:t>
            </a:fld>
            <a:endParaRPr lang="en-US" dirty="0"/>
          </a:p>
        </p:txBody>
      </p:sp>
      <p:pic>
        <p:nvPicPr>
          <p:cNvPr id="5" name="Google Shape;449;p68">
            <a:extLst>
              <a:ext uri="{FF2B5EF4-FFF2-40B4-BE49-F238E27FC236}">
                <a16:creationId xmlns:a16="http://schemas.microsoft.com/office/drawing/2014/main" id="{8FCB0769-96FF-475F-9A47-1561A9C72777}"/>
              </a:ext>
            </a:extLst>
          </p:cNvPr>
          <p:cNvPicPr preferRelativeResize="0"/>
          <p:nvPr/>
        </p:nvPicPr>
        <p:blipFill rotWithShape="1">
          <a:blip r:embed="rId2">
            <a:alphaModFix/>
          </a:blip>
          <a:srcRect t="3488" b="3479"/>
          <a:stretch/>
        </p:blipFill>
        <p:spPr>
          <a:xfrm>
            <a:off x="5814875" y="1610914"/>
            <a:ext cx="5429062" cy="5006428"/>
          </a:xfrm>
          <a:prstGeom prst="rect">
            <a:avLst/>
          </a:prstGeom>
          <a:noFill/>
          <a:ln>
            <a:noFill/>
          </a:ln>
        </p:spPr>
      </p:pic>
    </p:spTree>
    <p:extLst>
      <p:ext uri="{BB962C8B-B14F-4D97-AF65-F5344CB8AC3E}">
        <p14:creationId xmlns:p14="http://schemas.microsoft.com/office/powerpoint/2010/main" val="1864836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A24A-8C6F-4789-8F41-2BC89D961D17}"/>
              </a:ext>
            </a:extLst>
          </p:cNvPr>
          <p:cNvSpPr>
            <a:spLocks noGrp="1"/>
          </p:cNvSpPr>
          <p:nvPr>
            <p:ph type="title"/>
          </p:nvPr>
        </p:nvSpPr>
        <p:spPr>
          <a:xfrm>
            <a:off x="845822" y="940855"/>
            <a:ext cx="9833429" cy="1028700"/>
          </a:xfrm>
        </p:spPr>
        <p:txBody>
          <a:bodyPr/>
          <a:lstStyle/>
          <a:p>
            <a:r>
              <a:rPr lang="en-US" dirty="0"/>
              <a:t>Arizona </a:t>
            </a:r>
            <a:r>
              <a:rPr lang="en-US" dirty="0" err="1"/>
              <a:t>CommunityCares</a:t>
            </a:r>
            <a:r>
              <a:rPr lang="en-US" dirty="0"/>
              <a:t> Program</a:t>
            </a:r>
            <a:br>
              <a:rPr lang="en-US" dirty="0"/>
            </a:br>
            <a:r>
              <a:rPr lang="en-US" dirty="0">
                <a:solidFill>
                  <a:schemeClr val="accent2"/>
                </a:solidFill>
              </a:rPr>
              <a:t>Partners</a:t>
            </a:r>
          </a:p>
        </p:txBody>
      </p:sp>
      <p:sp>
        <p:nvSpPr>
          <p:cNvPr id="4" name="Slide Number Placeholder 3">
            <a:extLst>
              <a:ext uri="{FF2B5EF4-FFF2-40B4-BE49-F238E27FC236}">
                <a16:creationId xmlns:a16="http://schemas.microsoft.com/office/drawing/2014/main" id="{0E41EE4B-6D67-4221-A4DE-C36F01E906E4}"/>
              </a:ext>
            </a:extLst>
          </p:cNvPr>
          <p:cNvSpPr>
            <a:spLocks noGrp="1"/>
          </p:cNvSpPr>
          <p:nvPr>
            <p:ph type="sldNum" sz="quarter" idx="12"/>
          </p:nvPr>
        </p:nvSpPr>
        <p:spPr/>
        <p:txBody>
          <a:bodyPr/>
          <a:lstStyle/>
          <a:p>
            <a:fld id="{2F8AF2E6-64A8-0F46-AF27-0A96D82A033B}" type="slidenum">
              <a:rPr lang="en-US" smtClean="0"/>
              <a:pPr/>
              <a:t>56</a:t>
            </a:fld>
            <a:endParaRPr lang="en-US" dirty="0"/>
          </a:p>
        </p:txBody>
      </p:sp>
      <p:pic>
        <p:nvPicPr>
          <p:cNvPr id="5" name="Picture 2" descr="Graphical user interface, application, website&#10;&#10;Description automatically generated">
            <a:extLst>
              <a:ext uri="{FF2B5EF4-FFF2-40B4-BE49-F238E27FC236}">
                <a16:creationId xmlns:a16="http://schemas.microsoft.com/office/drawing/2014/main" id="{67DF674E-C2BE-46A8-ADBE-FE7D04DB2E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2784" y="1854699"/>
            <a:ext cx="7233780" cy="4430691"/>
          </a:xfrm>
          <a:prstGeom prst="rect">
            <a:avLst/>
          </a:prstGeom>
          <a:solidFill>
            <a:srgbClr val="FFFFFF"/>
          </a:solidFill>
        </p:spPr>
      </p:pic>
    </p:spTree>
    <p:extLst>
      <p:ext uri="{BB962C8B-B14F-4D97-AF65-F5344CB8AC3E}">
        <p14:creationId xmlns:p14="http://schemas.microsoft.com/office/powerpoint/2010/main" val="2612617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594F-6FDC-441E-9385-D489C90705E3}"/>
              </a:ext>
            </a:extLst>
          </p:cNvPr>
          <p:cNvSpPr>
            <a:spLocks noGrp="1"/>
          </p:cNvSpPr>
          <p:nvPr>
            <p:ph type="title"/>
          </p:nvPr>
        </p:nvSpPr>
        <p:spPr>
          <a:xfrm>
            <a:off x="854699" y="989246"/>
            <a:ext cx="9833429" cy="1028700"/>
          </a:xfrm>
        </p:spPr>
        <p:txBody>
          <a:bodyPr/>
          <a:lstStyle/>
          <a:p>
            <a:r>
              <a:rPr lang="en-US" dirty="0" err="1"/>
              <a:t>CommunityCares</a:t>
            </a:r>
            <a:r>
              <a:rPr lang="en-US" dirty="0"/>
              <a:t> Purpose</a:t>
            </a:r>
          </a:p>
        </p:txBody>
      </p:sp>
      <p:sp>
        <p:nvSpPr>
          <p:cNvPr id="3" name="Content Placeholder 2">
            <a:extLst>
              <a:ext uri="{FF2B5EF4-FFF2-40B4-BE49-F238E27FC236}">
                <a16:creationId xmlns:a16="http://schemas.microsoft.com/office/drawing/2014/main" id="{B73450B7-D2B9-433B-AEA4-6096544C40D4}"/>
              </a:ext>
            </a:extLst>
          </p:cNvPr>
          <p:cNvSpPr>
            <a:spLocks noGrp="1"/>
          </p:cNvSpPr>
          <p:nvPr>
            <p:ph idx="1"/>
          </p:nvPr>
        </p:nvSpPr>
        <p:spPr>
          <a:xfrm>
            <a:off x="873382" y="1714500"/>
            <a:ext cx="4898031" cy="3429000"/>
          </a:xfrm>
        </p:spPr>
        <p:txBody>
          <a:bodyPr/>
          <a:lstStyle/>
          <a:p>
            <a:pPr marL="342900" indent="-342900">
              <a:spcBef>
                <a:spcPts val="800"/>
              </a:spcBef>
              <a:buFont typeface="Arial" panose="020B0604020202020204" pitchFamily="34" charset="0"/>
              <a:buChar char="•"/>
            </a:pPr>
            <a:r>
              <a:rPr lang="en-US" sz="2000" b="0" dirty="0">
                <a:latin typeface="+mn-lt"/>
              </a:rPr>
              <a:t>Connecting our communities.</a:t>
            </a:r>
          </a:p>
          <a:p>
            <a:pPr marL="342900" indent="-342900">
              <a:spcBef>
                <a:spcPts val="800"/>
              </a:spcBef>
              <a:buFont typeface="Arial" panose="020B0604020202020204" pitchFamily="34" charset="0"/>
              <a:buChar char="•"/>
            </a:pPr>
            <a:r>
              <a:rPr lang="en-US" sz="2000" b="0" dirty="0">
                <a:latin typeface="+mn-lt"/>
              </a:rPr>
              <a:t>Improving health outcomes with a whole-person care mindset.</a:t>
            </a:r>
          </a:p>
          <a:p>
            <a:pPr marL="342900" indent="-342900">
              <a:spcBef>
                <a:spcPts val="800"/>
              </a:spcBef>
              <a:buFont typeface="Arial" panose="020B0604020202020204" pitchFamily="34" charset="0"/>
              <a:buChar char="•"/>
            </a:pPr>
            <a:r>
              <a:rPr lang="en-US" sz="2000" b="0" dirty="0">
                <a:latin typeface="+mn-lt"/>
              </a:rPr>
              <a:t>Data-driven approach.</a:t>
            </a:r>
          </a:p>
        </p:txBody>
      </p:sp>
      <p:sp>
        <p:nvSpPr>
          <p:cNvPr id="4" name="Slide Number Placeholder 3">
            <a:extLst>
              <a:ext uri="{FF2B5EF4-FFF2-40B4-BE49-F238E27FC236}">
                <a16:creationId xmlns:a16="http://schemas.microsoft.com/office/drawing/2014/main" id="{CC5F1028-5CB3-408F-BE8E-FCEC90747887}"/>
              </a:ext>
            </a:extLst>
          </p:cNvPr>
          <p:cNvSpPr>
            <a:spLocks noGrp="1"/>
          </p:cNvSpPr>
          <p:nvPr>
            <p:ph type="sldNum" sz="quarter" idx="12"/>
          </p:nvPr>
        </p:nvSpPr>
        <p:spPr/>
        <p:txBody>
          <a:bodyPr/>
          <a:lstStyle/>
          <a:p>
            <a:fld id="{2F8AF2E6-64A8-0F46-AF27-0A96D82A033B}" type="slidenum">
              <a:rPr lang="en-US" smtClean="0"/>
              <a:pPr/>
              <a:t>57</a:t>
            </a:fld>
            <a:endParaRPr lang="en-US" dirty="0"/>
          </a:p>
        </p:txBody>
      </p:sp>
      <p:sp>
        <p:nvSpPr>
          <p:cNvPr id="6" name="TextBox 5">
            <a:extLst>
              <a:ext uri="{FF2B5EF4-FFF2-40B4-BE49-F238E27FC236}">
                <a16:creationId xmlns:a16="http://schemas.microsoft.com/office/drawing/2014/main" id="{F94B2DB7-6B4D-4DED-9CEB-305679B711B3}"/>
              </a:ext>
            </a:extLst>
          </p:cNvPr>
          <p:cNvSpPr txBox="1"/>
          <p:nvPr/>
        </p:nvSpPr>
        <p:spPr>
          <a:xfrm>
            <a:off x="6604988" y="1718999"/>
            <a:ext cx="4493049" cy="1846659"/>
          </a:xfrm>
          <a:prstGeom prst="rect">
            <a:avLst/>
          </a:prstGeom>
          <a:solidFill>
            <a:srgbClr val="FFFEF9">
              <a:lumMod val="9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prstClr val="black"/>
                </a:solidFill>
                <a:effectLst/>
                <a:uLnTx/>
                <a:uFillTx/>
              </a:rPr>
              <a:t>To implement a statewide referral system to be used by healthcare providers and community-based organizations that facilitates closed loop SDOH referrals for all Arizonans, based on identified needs.</a:t>
            </a:r>
          </a:p>
        </p:txBody>
      </p:sp>
      <p:pic>
        <p:nvPicPr>
          <p:cNvPr id="7" name="Picture 5" descr="A picture containing text, toy&#10;&#10;Description automatically generated">
            <a:extLst>
              <a:ext uri="{FF2B5EF4-FFF2-40B4-BE49-F238E27FC236}">
                <a16:creationId xmlns:a16="http://schemas.microsoft.com/office/drawing/2014/main" id="{41267D10-6634-43B3-AEA7-8D1F78D3C854}"/>
              </a:ext>
            </a:extLst>
          </p:cNvPr>
          <p:cNvPicPr>
            <a:picLocks noChangeAspect="1"/>
          </p:cNvPicPr>
          <p:nvPr/>
        </p:nvPicPr>
        <p:blipFill>
          <a:blip r:embed="rId2"/>
          <a:stretch>
            <a:fillRect/>
          </a:stretch>
        </p:blipFill>
        <p:spPr>
          <a:xfrm>
            <a:off x="1571348" y="3795616"/>
            <a:ext cx="9097183" cy="3062384"/>
          </a:xfrm>
          <a:prstGeom prst="rect">
            <a:avLst/>
          </a:prstGeom>
        </p:spPr>
      </p:pic>
    </p:spTree>
    <p:extLst>
      <p:ext uri="{BB962C8B-B14F-4D97-AF65-F5344CB8AC3E}">
        <p14:creationId xmlns:p14="http://schemas.microsoft.com/office/powerpoint/2010/main" val="602702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E78E-945D-4A91-A8E5-9B0BA9A9B4E7}"/>
              </a:ext>
            </a:extLst>
          </p:cNvPr>
          <p:cNvSpPr>
            <a:spLocks noGrp="1"/>
          </p:cNvSpPr>
          <p:nvPr>
            <p:ph type="title"/>
          </p:nvPr>
        </p:nvSpPr>
        <p:spPr/>
        <p:txBody>
          <a:bodyPr/>
          <a:lstStyle/>
          <a:p>
            <a:r>
              <a:rPr lang="en-US" dirty="0"/>
              <a:t>Data Model </a:t>
            </a:r>
          </a:p>
        </p:txBody>
      </p:sp>
      <p:sp>
        <p:nvSpPr>
          <p:cNvPr id="3" name="Content Placeholder 2">
            <a:extLst>
              <a:ext uri="{FF2B5EF4-FFF2-40B4-BE49-F238E27FC236}">
                <a16:creationId xmlns:a16="http://schemas.microsoft.com/office/drawing/2014/main" id="{F36E6D24-DEB0-46BF-B31E-0036CF56E6F4}"/>
              </a:ext>
            </a:extLst>
          </p:cNvPr>
          <p:cNvSpPr>
            <a:spLocks noGrp="1"/>
          </p:cNvSpPr>
          <p:nvPr>
            <p:ph idx="1"/>
          </p:nvPr>
        </p:nvSpPr>
        <p:spPr>
          <a:xfrm>
            <a:off x="854699" y="2088968"/>
            <a:ext cx="9833429" cy="3956726"/>
          </a:xfrm>
        </p:spPr>
        <p:txBody>
          <a:bodyPr>
            <a:normAutofit/>
          </a:bodyPr>
          <a:lstStyle/>
          <a:p>
            <a:pPr marL="342900" indent="-342900">
              <a:lnSpc>
                <a:spcPct val="100000"/>
              </a:lnSpc>
              <a:spcBef>
                <a:spcPts val="1800"/>
              </a:spcBef>
              <a:buFont typeface="Arial" panose="020B0604020202020204" pitchFamily="34" charset="0"/>
              <a:buChar char="•"/>
            </a:pPr>
            <a:r>
              <a:rPr lang="en-US" b="0" dirty="0"/>
              <a:t>The </a:t>
            </a:r>
            <a:r>
              <a:rPr lang="en-US" b="0" dirty="0" err="1"/>
              <a:t>NowPow</a:t>
            </a:r>
            <a:r>
              <a:rPr lang="en-US" b="0" dirty="0"/>
              <a:t> platform that hosts </a:t>
            </a:r>
            <a:r>
              <a:rPr lang="en-US" b="0" dirty="0" err="1"/>
              <a:t>CommunityCares</a:t>
            </a:r>
            <a:r>
              <a:rPr lang="en-US" b="0" dirty="0"/>
              <a:t> is modeled to meet the needs of the community</a:t>
            </a:r>
          </a:p>
          <a:p>
            <a:pPr marL="342900" indent="-342900">
              <a:lnSpc>
                <a:spcPct val="100000"/>
              </a:lnSpc>
              <a:spcBef>
                <a:spcPts val="1800"/>
              </a:spcBef>
              <a:buFont typeface="Arial" panose="020B0604020202020204" pitchFamily="34" charset="0"/>
              <a:buChar char="•"/>
            </a:pPr>
            <a:r>
              <a:rPr lang="en-US" b="0" dirty="0" err="1"/>
              <a:t>NowPow</a:t>
            </a:r>
            <a:r>
              <a:rPr lang="en-US" b="0" dirty="0"/>
              <a:t> participates on the Gravity Project Committee and is aligned with the SDOH domains &amp; standards outlined by Gravity &amp; USCDI</a:t>
            </a:r>
          </a:p>
          <a:p>
            <a:pPr marL="342900" indent="-342900">
              <a:lnSpc>
                <a:spcPct val="100000"/>
              </a:lnSpc>
              <a:spcBef>
                <a:spcPts val="1800"/>
              </a:spcBef>
              <a:buFont typeface="Arial" panose="020B0604020202020204" pitchFamily="34" charset="0"/>
              <a:buChar char="•"/>
            </a:pPr>
            <a:r>
              <a:rPr lang="en-US" b="0" dirty="0" err="1"/>
              <a:t>NowPow</a:t>
            </a:r>
            <a:r>
              <a:rPr lang="en-US" b="0" dirty="0"/>
              <a:t> has developed its own APIs using FHIR standards and can map to z-codes and LOINC codes</a:t>
            </a:r>
          </a:p>
        </p:txBody>
      </p:sp>
      <p:sp>
        <p:nvSpPr>
          <p:cNvPr id="4" name="Slide Number Placeholder 3">
            <a:extLst>
              <a:ext uri="{FF2B5EF4-FFF2-40B4-BE49-F238E27FC236}">
                <a16:creationId xmlns:a16="http://schemas.microsoft.com/office/drawing/2014/main" id="{B5123C3F-401A-438C-98B5-1C5FA770A134}"/>
              </a:ext>
            </a:extLst>
          </p:cNvPr>
          <p:cNvSpPr>
            <a:spLocks noGrp="1"/>
          </p:cNvSpPr>
          <p:nvPr>
            <p:ph type="sldNum" sz="quarter" idx="12"/>
          </p:nvPr>
        </p:nvSpPr>
        <p:spPr/>
        <p:txBody>
          <a:bodyPr/>
          <a:lstStyle/>
          <a:p>
            <a:fld id="{2F8AF2E6-64A8-0F46-AF27-0A96D82A033B}" type="slidenum">
              <a:rPr lang="en-US" smtClean="0"/>
              <a:pPr/>
              <a:t>58</a:t>
            </a:fld>
            <a:endParaRPr lang="en-US" dirty="0"/>
          </a:p>
        </p:txBody>
      </p:sp>
    </p:spTree>
    <p:extLst>
      <p:ext uri="{BB962C8B-B14F-4D97-AF65-F5344CB8AC3E}">
        <p14:creationId xmlns:p14="http://schemas.microsoft.com/office/powerpoint/2010/main" val="53029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6F9F-5CE0-483A-A691-179905EF4822}"/>
              </a:ext>
            </a:extLst>
          </p:cNvPr>
          <p:cNvSpPr>
            <a:spLocks noGrp="1"/>
          </p:cNvSpPr>
          <p:nvPr>
            <p:ph type="title"/>
          </p:nvPr>
        </p:nvSpPr>
        <p:spPr/>
        <p:txBody>
          <a:bodyPr/>
          <a:lstStyle/>
          <a:p>
            <a:r>
              <a:rPr lang="en-US" dirty="0"/>
              <a:t>Barriers to SDOH Data Integration</a:t>
            </a:r>
          </a:p>
        </p:txBody>
      </p:sp>
      <p:sp>
        <p:nvSpPr>
          <p:cNvPr id="3" name="Content Placeholder 2">
            <a:extLst>
              <a:ext uri="{FF2B5EF4-FFF2-40B4-BE49-F238E27FC236}">
                <a16:creationId xmlns:a16="http://schemas.microsoft.com/office/drawing/2014/main" id="{D6CD7466-8449-41BF-9AD9-C1135CFD889A}"/>
              </a:ext>
            </a:extLst>
          </p:cNvPr>
          <p:cNvSpPr>
            <a:spLocks noGrp="1"/>
          </p:cNvSpPr>
          <p:nvPr>
            <p:ph idx="1"/>
          </p:nvPr>
        </p:nvSpPr>
        <p:spPr/>
        <p:txBody>
          <a:bodyPr>
            <a:normAutofit lnSpcReduction="10000"/>
          </a:bodyPr>
          <a:lstStyle/>
          <a:p>
            <a:pPr marL="0" indent="0">
              <a:lnSpc>
                <a:spcPct val="110000"/>
              </a:lnSpc>
              <a:buNone/>
            </a:pPr>
            <a:r>
              <a:rPr lang="en-US" sz="2400" dirty="0"/>
              <a:t>Most electronic health information systems are primarily designed to capture clinical data</a:t>
            </a:r>
          </a:p>
          <a:p>
            <a:r>
              <a:rPr lang="en-US" b="0" dirty="0"/>
              <a:t>Where does discrete data from an SDOH system live in an EHR?</a:t>
            </a:r>
          </a:p>
          <a:p>
            <a:r>
              <a:rPr lang="en-US" b="0" dirty="0"/>
              <a:t>Without a place to capture discrete data, information is passed in text format on documents, such as pdf</a:t>
            </a:r>
          </a:p>
          <a:p>
            <a:r>
              <a:rPr lang="en-US" b="0" dirty="0"/>
              <a:t>Those systems that have placeholders that can integrate discrete SDOH data points do not follow an industry standard</a:t>
            </a:r>
          </a:p>
          <a:p>
            <a:pPr marL="0" indent="0">
              <a:buNone/>
            </a:pPr>
            <a:endParaRPr lang="en-US" dirty="0"/>
          </a:p>
        </p:txBody>
      </p:sp>
      <p:sp>
        <p:nvSpPr>
          <p:cNvPr id="4" name="Slide Number Placeholder 3">
            <a:extLst>
              <a:ext uri="{FF2B5EF4-FFF2-40B4-BE49-F238E27FC236}">
                <a16:creationId xmlns:a16="http://schemas.microsoft.com/office/drawing/2014/main" id="{42C22636-F4FF-48B3-A064-658CF9CD0F33}"/>
              </a:ext>
            </a:extLst>
          </p:cNvPr>
          <p:cNvSpPr>
            <a:spLocks noGrp="1"/>
          </p:cNvSpPr>
          <p:nvPr>
            <p:ph type="sldNum" sz="quarter" idx="12"/>
          </p:nvPr>
        </p:nvSpPr>
        <p:spPr/>
        <p:txBody>
          <a:bodyPr/>
          <a:lstStyle/>
          <a:p>
            <a:fld id="{2F8AF2E6-64A8-0F46-AF27-0A96D82A033B}" type="slidenum">
              <a:rPr lang="en-US" smtClean="0"/>
              <a:pPr/>
              <a:t>59</a:t>
            </a:fld>
            <a:endParaRPr lang="en-US" dirty="0"/>
          </a:p>
        </p:txBody>
      </p:sp>
    </p:spTree>
    <p:extLst>
      <p:ext uri="{BB962C8B-B14F-4D97-AF65-F5344CB8AC3E}">
        <p14:creationId xmlns:p14="http://schemas.microsoft.com/office/powerpoint/2010/main" val="283063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Learning Objectives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p:txBody>
          <a:bodyPr>
            <a:normAutofit fontScale="92500"/>
          </a:bodyPr>
          <a:lstStyle/>
          <a:p>
            <a:r>
              <a:rPr lang="en-US" b="0" dirty="0"/>
              <a:t>Discuss the recent advancements in and recognize the importance of </a:t>
            </a:r>
            <a:r>
              <a:rPr lang="en-US" dirty="0"/>
              <a:t>standards-based interoperability </a:t>
            </a:r>
            <a:r>
              <a:rPr lang="en-US" b="0" dirty="0"/>
              <a:t>to integrate SDOH data with traditional health information.</a:t>
            </a:r>
          </a:p>
          <a:p>
            <a:r>
              <a:rPr lang="en-US" b="0" dirty="0"/>
              <a:t>Recognize the repository of open standards available for exchanging </a:t>
            </a:r>
            <a:r>
              <a:rPr lang="en-US" dirty="0"/>
              <a:t>SDOH data </a:t>
            </a:r>
            <a:r>
              <a:rPr lang="en-US" b="0" dirty="0"/>
              <a:t>and identify remaining gaps and challenges.</a:t>
            </a:r>
          </a:p>
          <a:p>
            <a:r>
              <a:rPr lang="en-US" b="0" dirty="0"/>
              <a:t>Describe current health information and technology related </a:t>
            </a:r>
            <a:r>
              <a:rPr lang="en-US" dirty="0"/>
              <a:t>policies and government efforts</a:t>
            </a:r>
            <a:r>
              <a:rPr lang="en-US" b="0" dirty="0"/>
              <a:t> intended to increase the impact of social services on overall wellbeing. </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111077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46A0-DFA6-4839-B796-D7F8308D40B5}"/>
              </a:ext>
            </a:extLst>
          </p:cNvPr>
          <p:cNvSpPr>
            <a:spLocks noGrp="1"/>
          </p:cNvSpPr>
          <p:nvPr>
            <p:ph type="title"/>
          </p:nvPr>
        </p:nvSpPr>
        <p:spPr/>
        <p:txBody>
          <a:bodyPr/>
          <a:lstStyle/>
          <a:p>
            <a:r>
              <a:rPr lang="en-US" dirty="0"/>
              <a:t>Statutory, Regulatory &amp; Policy Challenges</a:t>
            </a:r>
          </a:p>
        </p:txBody>
      </p:sp>
      <p:sp>
        <p:nvSpPr>
          <p:cNvPr id="3" name="Content Placeholder 2">
            <a:extLst>
              <a:ext uri="{FF2B5EF4-FFF2-40B4-BE49-F238E27FC236}">
                <a16:creationId xmlns:a16="http://schemas.microsoft.com/office/drawing/2014/main" id="{04350B71-6A6C-48D5-8FC8-96E578CA58A9}"/>
              </a:ext>
            </a:extLst>
          </p:cNvPr>
          <p:cNvSpPr>
            <a:spLocks noGrp="1"/>
          </p:cNvSpPr>
          <p:nvPr>
            <p:ph idx="1"/>
          </p:nvPr>
        </p:nvSpPr>
        <p:spPr>
          <a:xfrm>
            <a:off x="854699" y="2017945"/>
            <a:ext cx="10029324" cy="4294077"/>
          </a:xfrm>
        </p:spPr>
        <p:txBody>
          <a:bodyPr>
            <a:normAutofit fontScale="70000" lnSpcReduction="20000"/>
          </a:bodyPr>
          <a:lstStyle/>
          <a:p>
            <a:pPr marL="342900" indent="-342900">
              <a:spcBef>
                <a:spcPts val="1800"/>
              </a:spcBef>
              <a:buFont typeface="Arial" panose="020B0604020202020204" pitchFamily="34" charset="0"/>
              <a:buChar char="•"/>
            </a:pPr>
            <a:r>
              <a:rPr lang="en-US" sz="2600" b="1" dirty="0"/>
              <a:t>A Foundational Goal</a:t>
            </a:r>
            <a:br>
              <a:rPr lang="en-US" sz="2000" dirty="0"/>
            </a:br>
            <a:r>
              <a:rPr lang="en-US" sz="2000" b="0" dirty="0"/>
              <a:t>All users of the system – including healthcare providers and CBOs – all have the same level of access for referrals to facilitate the “no wrong door” approach.  This requires designing the system in a way that the appropriate data is shared with the appropriate types of organizations.</a:t>
            </a:r>
            <a:r>
              <a:rPr lang="en-US" sz="2000" dirty="0"/>
              <a:t> </a:t>
            </a:r>
          </a:p>
          <a:p>
            <a:pPr marL="342900" indent="-342900">
              <a:spcBef>
                <a:spcPts val="1800"/>
              </a:spcBef>
              <a:buFont typeface="Arial" panose="020B0604020202020204" pitchFamily="34" charset="0"/>
              <a:buChar char="•"/>
            </a:pPr>
            <a:r>
              <a:rPr lang="en-US" sz="2600" dirty="0"/>
              <a:t>The Challenges</a:t>
            </a:r>
            <a:br>
              <a:rPr lang="en-US" sz="2000" dirty="0"/>
            </a:br>
            <a:r>
              <a:rPr lang="en-US" sz="2000" b="0" dirty="0"/>
              <a:t>Most SDOH services are provided by community-based organizations who do are not covered entities as defined by HIPAA. </a:t>
            </a:r>
          </a:p>
          <a:p>
            <a:pPr marL="0" indent="0">
              <a:spcBef>
                <a:spcPts val="1800"/>
              </a:spcBef>
              <a:buNone/>
              <a:tabLst>
                <a:tab pos="342900" algn="l"/>
              </a:tabLst>
            </a:pPr>
            <a:r>
              <a:rPr lang="en-US" sz="2000" dirty="0"/>
              <a:t>	</a:t>
            </a:r>
            <a:r>
              <a:rPr lang="en-US" sz="2000" b="0" dirty="0"/>
              <a:t>Arizona health information organization (HIO) law views an SDOH system like </a:t>
            </a:r>
            <a:r>
              <a:rPr lang="en-US" sz="2000" b="0" dirty="0" err="1"/>
              <a:t>CommunityCares</a:t>
            </a:r>
            <a:r>
              <a:rPr lang="en-US" sz="2000" b="0" dirty="0"/>
              <a:t> as an HIE that 	must follow Arizona’s opt-out laws.</a:t>
            </a:r>
          </a:p>
          <a:p>
            <a:pPr marL="0" indent="0">
              <a:spcBef>
                <a:spcPts val="1800"/>
              </a:spcBef>
              <a:buNone/>
              <a:tabLst>
                <a:tab pos="342900" algn="l"/>
              </a:tabLst>
            </a:pPr>
            <a:r>
              <a:rPr lang="en-US" sz="2000" b="0" dirty="0"/>
              <a:t>	The fact that not all users can have access to the same data can limit what care coordination is possible, 	but is critical for compliance with HIPAA.</a:t>
            </a:r>
          </a:p>
        </p:txBody>
      </p:sp>
      <p:sp>
        <p:nvSpPr>
          <p:cNvPr id="4" name="Slide Number Placeholder 3">
            <a:extLst>
              <a:ext uri="{FF2B5EF4-FFF2-40B4-BE49-F238E27FC236}">
                <a16:creationId xmlns:a16="http://schemas.microsoft.com/office/drawing/2014/main" id="{8A74CBFE-8094-436F-9F04-BE59C3D385B1}"/>
              </a:ext>
            </a:extLst>
          </p:cNvPr>
          <p:cNvSpPr>
            <a:spLocks noGrp="1"/>
          </p:cNvSpPr>
          <p:nvPr>
            <p:ph type="sldNum" sz="quarter" idx="12"/>
          </p:nvPr>
        </p:nvSpPr>
        <p:spPr/>
        <p:txBody>
          <a:bodyPr/>
          <a:lstStyle/>
          <a:p>
            <a:fld id="{2F8AF2E6-64A8-0F46-AF27-0A96D82A033B}" type="slidenum">
              <a:rPr lang="en-US" smtClean="0"/>
              <a:pPr/>
              <a:t>60</a:t>
            </a:fld>
            <a:endParaRPr lang="en-US" dirty="0"/>
          </a:p>
        </p:txBody>
      </p:sp>
    </p:spTree>
    <p:extLst>
      <p:ext uri="{BB962C8B-B14F-4D97-AF65-F5344CB8AC3E}">
        <p14:creationId xmlns:p14="http://schemas.microsoft.com/office/powerpoint/2010/main" val="116111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5650-20C8-44BC-B3EF-C62C9E595A9B}"/>
              </a:ext>
            </a:extLst>
          </p:cNvPr>
          <p:cNvSpPr>
            <a:spLocks noGrp="1"/>
          </p:cNvSpPr>
          <p:nvPr>
            <p:ph type="title"/>
          </p:nvPr>
        </p:nvSpPr>
        <p:spPr/>
        <p:txBody>
          <a:bodyPr/>
          <a:lstStyle/>
          <a:p>
            <a:r>
              <a:rPr lang="en-US" dirty="0"/>
              <a:t>Advancing SDOH Standards Integration </a:t>
            </a:r>
          </a:p>
        </p:txBody>
      </p:sp>
      <p:sp>
        <p:nvSpPr>
          <p:cNvPr id="3" name="Content Placeholder 2">
            <a:extLst>
              <a:ext uri="{FF2B5EF4-FFF2-40B4-BE49-F238E27FC236}">
                <a16:creationId xmlns:a16="http://schemas.microsoft.com/office/drawing/2014/main" id="{054A868D-C7C2-4828-939D-502F4F1452D3}"/>
              </a:ext>
            </a:extLst>
          </p:cNvPr>
          <p:cNvSpPr>
            <a:spLocks noGrp="1"/>
          </p:cNvSpPr>
          <p:nvPr>
            <p:ph idx="1"/>
          </p:nvPr>
        </p:nvSpPr>
        <p:spPr>
          <a:xfrm>
            <a:off x="854699" y="2017946"/>
            <a:ext cx="9833429" cy="3677258"/>
          </a:xfrm>
        </p:spPr>
        <p:txBody>
          <a:bodyPr>
            <a:noAutofit/>
          </a:bodyPr>
          <a:lstStyle/>
          <a:p>
            <a:pPr marL="342900" indent="-342900">
              <a:lnSpc>
                <a:spcPct val="100000"/>
              </a:lnSpc>
              <a:spcBef>
                <a:spcPts val="1800"/>
              </a:spcBef>
              <a:buFont typeface="Arial" panose="020B0604020202020204" pitchFamily="34" charset="0"/>
              <a:buChar char="•"/>
            </a:pPr>
            <a:r>
              <a:rPr lang="en-US" b="0" dirty="0"/>
              <a:t>SDOH standards are needed for the data exchange.  This is happening now, but many efforts are still moving forward without final standards in place.</a:t>
            </a:r>
          </a:p>
          <a:p>
            <a:pPr marL="342900" indent="-342900">
              <a:lnSpc>
                <a:spcPct val="100000"/>
              </a:lnSpc>
              <a:spcBef>
                <a:spcPts val="1800"/>
              </a:spcBef>
              <a:buFont typeface="Arial" panose="020B0604020202020204" pitchFamily="34" charset="0"/>
              <a:buChar char="•"/>
            </a:pPr>
            <a:r>
              <a:rPr lang="en-US" b="0" dirty="0"/>
              <a:t>Standards aren’t enough… we need wide adoption of standards.  How can we leverage current standards enforcement mechanisms to support SDOH?</a:t>
            </a:r>
          </a:p>
          <a:p>
            <a:pPr marL="342900" indent="-342900">
              <a:lnSpc>
                <a:spcPct val="100000"/>
              </a:lnSpc>
              <a:spcBef>
                <a:spcPts val="1800"/>
              </a:spcBef>
              <a:buFont typeface="Arial" panose="020B0604020202020204" pitchFamily="34" charset="0"/>
              <a:buChar char="•"/>
            </a:pPr>
            <a:r>
              <a:rPr lang="en-US" b="0" dirty="0"/>
              <a:t>An alternative approach: How about developing a standard CCD for SDOH?  </a:t>
            </a:r>
          </a:p>
          <a:p>
            <a:pPr marL="342900" indent="-342900">
              <a:lnSpc>
                <a:spcPct val="100000"/>
              </a:lnSpc>
              <a:spcBef>
                <a:spcPts val="1800"/>
              </a:spcBef>
              <a:buFont typeface="Arial" panose="020B0604020202020204" pitchFamily="34" charset="0"/>
              <a:buChar char="•"/>
            </a:pPr>
            <a:r>
              <a:rPr lang="en-US" b="0" dirty="0"/>
              <a:t>Ultimately, we need standards finalized for all needed SDOH data elements and used widely within the HIT ecosystem to support accurate, consistent and reliable community data</a:t>
            </a:r>
          </a:p>
        </p:txBody>
      </p:sp>
      <p:sp>
        <p:nvSpPr>
          <p:cNvPr id="4" name="Slide Number Placeholder 3">
            <a:extLst>
              <a:ext uri="{FF2B5EF4-FFF2-40B4-BE49-F238E27FC236}">
                <a16:creationId xmlns:a16="http://schemas.microsoft.com/office/drawing/2014/main" id="{132CACFA-283F-4D7D-8B26-DA98363DABC9}"/>
              </a:ext>
            </a:extLst>
          </p:cNvPr>
          <p:cNvSpPr>
            <a:spLocks noGrp="1"/>
          </p:cNvSpPr>
          <p:nvPr>
            <p:ph type="sldNum" sz="quarter" idx="12"/>
          </p:nvPr>
        </p:nvSpPr>
        <p:spPr/>
        <p:txBody>
          <a:bodyPr/>
          <a:lstStyle/>
          <a:p>
            <a:fld id="{2F8AF2E6-64A8-0F46-AF27-0A96D82A033B}" type="slidenum">
              <a:rPr lang="en-US" smtClean="0"/>
              <a:pPr/>
              <a:t>61</a:t>
            </a:fld>
            <a:endParaRPr lang="en-US" dirty="0"/>
          </a:p>
        </p:txBody>
      </p:sp>
    </p:spTree>
    <p:extLst>
      <p:ext uri="{BB962C8B-B14F-4D97-AF65-F5344CB8AC3E}">
        <p14:creationId xmlns:p14="http://schemas.microsoft.com/office/powerpoint/2010/main" val="3961398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168EA3-2011-4B7A-ACDA-D2890C102E2F}"/>
              </a:ext>
            </a:extLst>
          </p:cNvPr>
          <p:cNvSpPr>
            <a:spLocks noGrp="1"/>
          </p:cNvSpPr>
          <p:nvPr>
            <p:ph type="title"/>
          </p:nvPr>
        </p:nvSpPr>
        <p:spPr>
          <a:xfrm>
            <a:off x="846074" y="1054736"/>
            <a:ext cx="5069272" cy="1028700"/>
          </a:xfrm>
        </p:spPr>
        <p:txBody>
          <a:bodyPr/>
          <a:lstStyle/>
          <a:p>
            <a:r>
              <a:rPr lang="en-US" sz="4000" dirty="0"/>
              <a:t>Questions?</a:t>
            </a:r>
          </a:p>
        </p:txBody>
      </p:sp>
      <p:sp>
        <p:nvSpPr>
          <p:cNvPr id="4" name="Slide Number Placeholder 3">
            <a:extLst>
              <a:ext uri="{FF2B5EF4-FFF2-40B4-BE49-F238E27FC236}">
                <a16:creationId xmlns:a16="http://schemas.microsoft.com/office/drawing/2014/main" id="{C9935B21-622E-4943-B307-74665D959A87}"/>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2F8AF2E6-64A8-0F46-AF27-0A96D82A033B}" type="slidenum">
              <a:rPr lang="en-US" smtClean="0"/>
              <a:pPr>
                <a:spcAft>
                  <a:spcPts val="600"/>
                </a:spcAft>
              </a:pPr>
              <a:t>62</a:t>
            </a:fld>
            <a:endParaRPr lang="en-US"/>
          </a:p>
        </p:txBody>
      </p:sp>
      <p:pic>
        <p:nvPicPr>
          <p:cNvPr id="5" name="Content Placeholder 4" descr="A picture containing wheel, table, birthday, cake&#10;&#10;Description automatically generated">
            <a:extLst>
              <a:ext uri="{FF2B5EF4-FFF2-40B4-BE49-F238E27FC236}">
                <a16:creationId xmlns:a16="http://schemas.microsoft.com/office/drawing/2014/main" id="{BFDBAA21-345B-48E8-B2D8-3CF7042E89A3}"/>
              </a:ext>
            </a:extLst>
          </p:cNvPr>
          <p:cNvPicPr>
            <a:picLocks noChangeAspect="1"/>
          </p:cNvPicPr>
          <p:nvPr/>
        </p:nvPicPr>
        <p:blipFill rotWithShape="1">
          <a:blip r:embed="rId2"/>
          <a:srcRect l="14922" r="10459"/>
          <a:stretch/>
        </p:blipFill>
        <p:spPr>
          <a:xfrm>
            <a:off x="7074639" y="10"/>
            <a:ext cx="5117361" cy="685799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noFill/>
          <a:ln>
            <a:noFill/>
          </a:ln>
        </p:spPr>
      </p:pic>
      <p:sp>
        <p:nvSpPr>
          <p:cNvPr id="7" name="Title 2">
            <a:extLst>
              <a:ext uri="{FF2B5EF4-FFF2-40B4-BE49-F238E27FC236}">
                <a16:creationId xmlns:a16="http://schemas.microsoft.com/office/drawing/2014/main" id="{31DC72AE-CEB9-4AB9-9682-DF5FE7C5123C}"/>
              </a:ext>
            </a:extLst>
          </p:cNvPr>
          <p:cNvSpPr txBox="1">
            <a:spLocks/>
          </p:cNvSpPr>
          <p:nvPr/>
        </p:nvSpPr>
        <p:spPr>
          <a:xfrm>
            <a:off x="846074" y="2242721"/>
            <a:ext cx="4397284" cy="3352800"/>
          </a:xfrm>
          <a:prstGeom prst="rect">
            <a:avLst/>
          </a:prstGeom>
          <a:effectLst/>
        </p:spPr>
        <p:txBody>
          <a:bodyPr vert="horz" wrap="square" lIns="91440" tIns="45720" rIns="91440" bIns="45720" rtlCol="0" anchor="b" anchorCtr="0">
            <a:noAutofit/>
          </a:bodyPr>
          <a:lstStyle>
            <a:lvl1pPr algn="l" defTabSz="914318" rtl="0" eaLnBrk="1" latinLnBrk="0" hangingPunct="1">
              <a:lnSpc>
                <a:spcPct val="10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defTabSz="914400">
              <a:lnSpc>
                <a:spcPct val="90000"/>
              </a:lnSpc>
            </a:pPr>
            <a:br>
              <a:rPr lang="en-US" sz="4400" dirty="0">
                <a:latin typeface="+mj-lt"/>
              </a:rPr>
            </a:br>
            <a:br>
              <a:rPr lang="en-US" dirty="0">
                <a:latin typeface="+mj-lt"/>
              </a:rPr>
            </a:br>
            <a:r>
              <a:rPr lang="en-US" sz="2000" dirty="0"/>
              <a:t>Melissa A. Kotrys</a:t>
            </a:r>
            <a:br>
              <a:rPr lang="en-US" sz="2000" dirty="0"/>
            </a:br>
            <a:r>
              <a:rPr lang="en-US" sz="2000" dirty="0"/>
              <a:t>Chief Executive Officer</a:t>
            </a:r>
            <a:br>
              <a:rPr lang="en-US" sz="2000" dirty="0"/>
            </a:br>
            <a:br>
              <a:rPr lang="en-US" sz="200" dirty="0"/>
            </a:br>
            <a:r>
              <a:rPr lang="en-US" sz="2000" dirty="0">
                <a:hlinkClick r:id="rId3"/>
              </a:rPr>
              <a:t>melissa.kotrys@healthcurrent.org</a:t>
            </a:r>
            <a:br>
              <a:rPr lang="en-US" sz="2000" dirty="0"/>
            </a:br>
            <a:r>
              <a:rPr lang="en-US" sz="2000" dirty="0"/>
              <a:t>Twitter: @melissakotrys  </a:t>
            </a:r>
            <a:br>
              <a:rPr lang="en-US" sz="2000" dirty="0"/>
            </a:br>
            <a:br>
              <a:rPr lang="en-US" sz="2000" dirty="0"/>
            </a:br>
            <a:r>
              <a:rPr lang="en-US" sz="2000" dirty="0">
                <a:hlinkClick r:id="rId4"/>
              </a:rPr>
              <a:t>www.contexture.org</a:t>
            </a:r>
            <a:r>
              <a:rPr lang="en-US" sz="2000" dirty="0"/>
              <a:t> </a:t>
            </a:r>
            <a:br>
              <a:rPr lang="en-US" sz="2000" dirty="0"/>
            </a:br>
            <a:r>
              <a:rPr lang="en-US" sz="2000" dirty="0">
                <a:hlinkClick r:id="rId5"/>
              </a:rPr>
              <a:t>www.healthcurrent.org</a:t>
            </a:r>
            <a:r>
              <a:rPr lang="en-US" sz="2000" dirty="0"/>
              <a:t>  </a:t>
            </a:r>
            <a:br>
              <a:rPr lang="en-US" sz="2000" dirty="0"/>
            </a:br>
            <a:r>
              <a:rPr lang="en-US" sz="2000" dirty="0">
                <a:hlinkClick r:id="rId6"/>
              </a:rPr>
              <a:t>www.corhio.org</a:t>
            </a:r>
            <a:br>
              <a:rPr lang="en-US" sz="2400" dirty="0"/>
            </a:br>
            <a:endParaRPr lang="en-US" sz="2000" dirty="0">
              <a:latin typeface="+mj-lt"/>
            </a:endParaRPr>
          </a:p>
        </p:txBody>
      </p:sp>
    </p:spTree>
    <p:extLst>
      <p:ext uri="{BB962C8B-B14F-4D97-AF65-F5344CB8AC3E}">
        <p14:creationId xmlns:p14="http://schemas.microsoft.com/office/powerpoint/2010/main" val="3890168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8">
            <a:extLst>
              <a:ext uri="{FF2B5EF4-FFF2-40B4-BE49-F238E27FC236}">
                <a16:creationId xmlns:a16="http://schemas.microsoft.com/office/drawing/2014/main" id="{6BA4F227-36D8-1D4A-8AE6-3E8845AD2F77}"/>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l="14116" t="14621" r="34136" b="33704"/>
          <a:stretch/>
        </p:blipFill>
        <p:spPr>
          <a:xfrm rot="3600000">
            <a:off x="9312240" y="-965131"/>
            <a:ext cx="5759521" cy="5759521"/>
          </a:xfrm>
          <a:prstGeom prst="pie">
            <a:avLst>
              <a:gd name="adj1" fmla="val 1750526"/>
              <a:gd name="adj2" fmla="val 12585321"/>
            </a:avLst>
          </a:prstGeom>
          <a:noFill/>
          <a:ln>
            <a:noFill/>
          </a:ln>
          <a:effectLst>
            <a:reflection endPos="0" dist="50800" dir="5400000" sy="-100000" algn="bl" rotWithShape="0"/>
          </a:effectLst>
        </p:spPr>
      </p:pic>
      <p:sp>
        <p:nvSpPr>
          <p:cNvPr id="2" name="Slide Number Placeholder 1"/>
          <p:cNvSpPr>
            <a:spLocks noGrp="1"/>
          </p:cNvSpPr>
          <p:nvPr>
            <p:ph type="sldNum" sz="quarter" idx="10"/>
          </p:nvPr>
        </p:nvSpPr>
        <p:spPr/>
        <p:txBody>
          <a:bodyPr/>
          <a:lstStyle/>
          <a:p>
            <a:fld id="{D8D877B3-D348-4611-9BDB-C5374591D951}" type="slidenum">
              <a:rPr lang="en-US" smtClean="0"/>
              <a:pPr/>
              <a:t>63</a:t>
            </a:fld>
            <a:endParaRPr lang="en-US" dirty="0"/>
          </a:p>
        </p:txBody>
      </p:sp>
      <p:sp>
        <p:nvSpPr>
          <p:cNvPr id="11" name="TextBox 10"/>
          <p:cNvSpPr txBox="1"/>
          <p:nvPr/>
        </p:nvSpPr>
        <p:spPr>
          <a:xfrm>
            <a:off x="240289" y="4866965"/>
            <a:ext cx="1906485"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Business Lead, </a:t>
            </a:r>
          </a:p>
          <a:p>
            <a:pPr algn="ctr">
              <a:lnSpc>
                <a:spcPct val="120000"/>
              </a:lnSpc>
            </a:pPr>
            <a:r>
              <a:rPr lang="en-US" sz="1400" i="1" dirty="0">
                <a:solidFill>
                  <a:schemeClr val="bg2"/>
                </a:solidFill>
                <a:latin typeface="Century Gothic" panose="020B0502020202020204" pitchFamily="34" charset="0"/>
              </a:rPr>
              <a:t>Blue Cross Blue Shield Association</a:t>
            </a:r>
          </a:p>
        </p:txBody>
      </p:sp>
      <p:sp>
        <p:nvSpPr>
          <p:cNvPr id="13" name="TextBox 12"/>
          <p:cNvSpPr txBox="1"/>
          <p:nvPr/>
        </p:nvSpPr>
        <p:spPr>
          <a:xfrm>
            <a:off x="2716758" y="4866965"/>
            <a:ext cx="1828276"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Senior Policy Advisor, ONC</a:t>
            </a:r>
          </a:p>
        </p:txBody>
      </p:sp>
      <p:sp>
        <p:nvSpPr>
          <p:cNvPr id="15" name="TextBox 14"/>
          <p:cNvSpPr txBox="1"/>
          <p:nvPr/>
        </p:nvSpPr>
        <p:spPr>
          <a:xfrm>
            <a:off x="5361491" y="4866965"/>
            <a:ext cx="140177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Analyst, </a:t>
            </a:r>
          </a:p>
          <a:p>
            <a:pPr algn="ctr">
              <a:lnSpc>
                <a:spcPct val="120000"/>
              </a:lnSpc>
            </a:pPr>
            <a:r>
              <a:rPr lang="en-US" sz="1400" i="1" dirty="0">
                <a:solidFill>
                  <a:schemeClr val="bg2"/>
                </a:solidFill>
                <a:latin typeface="Century Gothic" panose="020B0502020202020204" pitchFamily="34" charset="0"/>
              </a:rPr>
              <a:t>ONC</a:t>
            </a:r>
          </a:p>
        </p:txBody>
      </p:sp>
      <p:sp>
        <p:nvSpPr>
          <p:cNvPr id="17" name="TextBox 16"/>
          <p:cNvSpPr txBox="1"/>
          <p:nvPr/>
        </p:nvSpPr>
        <p:spPr>
          <a:xfrm>
            <a:off x="7731846" y="5051995"/>
            <a:ext cx="161028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CEO and Founder, EMI Advisors LLC</a:t>
            </a:r>
          </a:p>
        </p:txBody>
      </p:sp>
      <p:sp>
        <p:nvSpPr>
          <p:cNvPr id="18" name="TextBox 17"/>
          <p:cNvSpPr txBox="1"/>
          <p:nvPr/>
        </p:nvSpPr>
        <p:spPr>
          <a:xfrm>
            <a:off x="2539405" y="4454892"/>
            <a:ext cx="2326531"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Samantha Wallack Meklir</a:t>
            </a:r>
          </a:p>
        </p:txBody>
      </p:sp>
      <p:sp>
        <p:nvSpPr>
          <p:cNvPr id="19" name="TextBox 18"/>
          <p:cNvSpPr txBox="1"/>
          <p:nvPr/>
        </p:nvSpPr>
        <p:spPr>
          <a:xfrm>
            <a:off x="202153" y="4451720"/>
            <a:ext cx="190648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Lenel James</a:t>
            </a:r>
          </a:p>
        </p:txBody>
      </p:sp>
      <p:sp>
        <p:nvSpPr>
          <p:cNvPr id="20" name="TextBox 19"/>
          <p:cNvSpPr txBox="1"/>
          <p:nvPr/>
        </p:nvSpPr>
        <p:spPr>
          <a:xfrm>
            <a:off x="4998214" y="4468640"/>
            <a:ext cx="2237088" cy="423449"/>
          </a:xfrm>
          <a:prstGeom prst="rect">
            <a:avLst/>
          </a:prstGeom>
          <a:noFill/>
        </p:spPr>
        <p:txBody>
          <a:bodyPr wrap="square" rtlCol="0">
            <a:spAutoFit/>
          </a:bodyPr>
          <a:lstStyle/>
          <a:p>
            <a:pPr algn="ctr">
              <a:lnSpc>
                <a:spcPct val="150000"/>
              </a:lnSpc>
            </a:pPr>
            <a:r>
              <a:rPr lang="en-US" sz="1600" dirty="0" err="1">
                <a:solidFill>
                  <a:schemeClr val="accent1"/>
                </a:solidFill>
                <a:latin typeface="Prometo Medium" panose="020B0704030203060203" pitchFamily="34" charset="0"/>
              </a:rPr>
              <a:t>JaWanna</a:t>
            </a:r>
            <a:r>
              <a:rPr lang="en-US" sz="1600" dirty="0">
                <a:solidFill>
                  <a:schemeClr val="accent1"/>
                </a:solidFill>
                <a:latin typeface="Prometo Medium" panose="020B0704030203060203" pitchFamily="34" charset="0"/>
              </a:rPr>
              <a:t> L. Henry, MPH</a:t>
            </a:r>
          </a:p>
        </p:txBody>
      </p:sp>
      <p:sp>
        <p:nvSpPr>
          <p:cNvPr id="21" name="TextBox 20"/>
          <p:cNvSpPr txBox="1"/>
          <p:nvPr/>
        </p:nvSpPr>
        <p:spPr>
          <a:xfrm>
            <a:off x="7487820" y="4547448"/>
            <a:ext cx="2024293" cy="584775"/>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Evelyn Gallego, MBA, MPH, CPHIMS</a:t>
            </a:r>
          </a:p>
        </p:txBody>
      </p:sp>
      <p:sp>
        <p:nvSpPr>
          <p:cNvPr id="30" name="Title 1">
            <a:extLst>
              <a:ext uri="{FF2B5EF4-FFF2-40B4-BE49-F238E27FC236}">
                <a16:creationId xmlns:a16="http://schemas.microsoft.com/office/drawing/2014/main" id="{3252CB28-CF32-EA48-A5B8-585E706AB9E0}"/>
              </a:ext>
            </a:extLst>
          </p:cNvPr>
          <p:cNvSpPr txBox="1">
            <a:spLocks noGrp="1"/>
          </p:cNvSpPr>
          <p:nvPr>
            <p:ph type="title"/>
          </p:nvPr>
        </p:nvSpPr>
        <p:spPr>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Q&amp;A</a:t>
            </a:r>
          </a:p>
        </p:txBody>
      </p:sp>
      <p:pic>
        <p:nvPicPr>
          <p:cNvPr id="22" name="Picture Placeholder 7"/>
          <p:cNvPicPr>
            <a:picLocks noChangeAspect="1"/>
          </p:cNvPicPr>
          <p:nvPr/>
        </p:nvPicPr>
        <p:blipFill>
          <a:blip r:embed="rId3">
            <a:extLst>
              <a:ext uri="{28A0092B-C50C-407E-A947-70E740481C1C}">
                <a14:useLocalDpi xmlns:a14="http://schemas.microsoft.com/office/drawing/2010/main" val="0"/>
              </a:ext>
            </a:extLst>
          </a:blip>
          <a:srcRect t="3324" b="3324"/>
          <a:stretch/>
        </p:blipFill>
        <p:spPr>
          <a:xfrm>
            <a:off x="235209" y="2340224"/>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5" name="Picture Placeholder 7"/>
          <p:cNvPicPr>
            <a:picLocks noChangeAspect="1"/>
          </p:cNvPicPr>
          <p:nvPr/>
        </p:nvPicPr>
        <p:blipFill>
          <a:blip r:embed="rId4">
            <a:extLst>
              <a:ext uri="{28A0092B-C50C-407E-A947-70E740481C1C}">
                <a14:useLocalDpi xmlns:a14="http://schemas.microsoft.com/office/drawing/2010/main" val="0"/>
              </a:ext>
            </a:extLst>
          </a:blip>
          <a:srcRect t="2534" b="2534"/>
          <a:stretch/>
        </p:blipFill>
        <p:spPr>
          <a:xfrm>
            <a:off x="2661871" y="2367412"/>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6" name="Picture Placeholder 7"/>
          <p:cNvPicPr>
            <a:picLocks noChangeAspect="1"/>
          </p:cNvPicPr>
          <p:nvPr/>
        </p:nvPicPr>
        <p:blipFill>
          <a:blip r:embed="rId5">
            <a:extLst>
              <a:ext uri="{28A0092B-C50C-407E-A947-70E740481C1C}">
                <a14:useLocalDpi xmlns:a14="http://schemas.microsoft.com/office/drawing/2010/main" val="0"/>
              </a:ext>
            </a:extLst>
          </a:blip>
          <a:srcRect t="1279" b="1279"/>
          <a:stretch/>
        </p:blipFill>
        <p:spPr>
          <a:xfrm>
            <a:off x="5093914" y="2374090"/>
            <a:ext cx="2024293" cy="1921682"/>
          </a:xfrm>
          <a:prstGeom prst="ellipse">
            <a:avLst/>
          </a:prstGeom>
          <a:gradFill>
            <a:gsLst>
              <a:gs pos="0">
                <a:schemeClr val="bg1">
                  <a:lumMod val="85000"/>
                </a:schemeClr>
              </a:gs>
              <a:gs pos="99000">
                <a:schemeClr val="bg1">
                  <a:lumMod val="75000"/>
                </a:schemeClr>
              </a:gs>
            </a:gsLst>
            <a:lin ang="5400000" scaled="1"/>
          </a:gradFill>
          <a:ln>
            <a:noFill/>
          </a:ln>
        </p:spPr>
      </p:pic>
      <p:pic>
        <p:nvPicPr>
          <p:cNvPr id="27" name="Picture Placeholder 7"/>
          <p:cNvPicPr>
            <a:picLocks noChangeAspect="1"/>
          </p:cNvPicPr>
          <p:nvPr/>
        </p:nvPicPr>
        <p:blipFill>
          <a:blip r:embed="rId6" cstate="print">
            <a:extLst>
              <a:ext uri="{28A0092B-C50C-407E-A947-70E740481C1C}">
                <a14:useLocalDpi xmlns:a14="http://schemas.microsoft.com/office/drawing/2010/main" val="0"/>
              </a:ext>
            </a:extLst>
          </a:blip>
          <a:srcRect t="1995" b="1995"/>
          <a:stretch/>
        </p:blipFill>
        <p:spPr>
          <a:xfrm>
            <a:off x="7510516" y="2374090"/>
            <a:ext cx="2024293" cy="1921682"/>
          </a:xfrm>
          <a:prstGeom prst="ellipse">
            <a:avLst/>
          </a:prstGeom>
          <a:gradFill>
            <a:gsLst>
              <a:gs pos="0">
                <a:schemeClr val="bg1">
                  <a:lumMod val="85000"/>
                </a:schemeClr>
              </a:gs>
              <a:gs pos="99000">
                <a:schemeClr val="bg1">
                  <a:lumMod val="75000"/>
                </a:schemeClr>
              </a:gs>
            </a:gsLst>
            <a:lin ang="5400000" scaled="1"/>
          </a:gradFill>
          <a:ln>
            <a:noFill/>
          </a:ln>
        </p:spPr>
      </p:pic>
      <p:sp>
        <p:nvSpPr>
          <p:cNvPr id="23" name="TextBox 22">
            <a:extLst>
              <a:ext uri="{FF2B5EF4-FFF2-40B4-BE49-F238E27FC236}">
                <a16:creationId xmlns:a16="http://schemas.microsoft.com/office/drawing/2014/main" id="{AD6DDA9A-58D3-49D9-82A9-B72419CBDEB0}"/>
              </a:ext>
            </a:extLst>
          </p:cNvPr>
          <p:cNvSpPr txBox="1"/>
          <p:nvPr/>
        </p:nvSpPr>
        <p:spPr>
          <a:xfrm>
            <a:off x="10233109" y="4815886"/>
            <a:ext cx="1423069" cy="584584"/>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CEO, </a:t>
            </a:r>
          </a:p>
          <a:p>
            <a:pPr algn="ctr">
              <a:lnSpc>
                <a:spcPct val="120000"/>
              </a:lnSpc>
            </a:pPr>
            <a:r>
              <a:rPr lang="en-US" sz="1400" i="1" dirty="0">
                <a:solidFill>
                  <a:schemeClr val="bg2"/>
                </a:solidFill>
                <a:latin typeface="Century Gothic" panose="020B0502020202020204" pitchFamily="34" charset="0"/>
              </a:rPr>
              <a:t>Health Current</a:t>
            </a:r>
          </a:p>
        </p:txBody>
      </p:sp>
      <p:sp>
        <p:nvSpPr>
          <p:cNvPr id="24" name="TextBox 23">
            <a:extLst>
              <a:ext uri="{FF2B5EF4-FFF2-40B4-BE49-F238E27FC236}">
                <a16:creationId xmlns:a16="http://schemas.microsoft.com/office/drawing/2014/main" id="{7AB64038-F24F-459A-A666-AFF946A0F1F5}"/>
              </a:ext>
            </a:extLst>
          </p:cNvPr>
          <p:cNvSpPr txBox="1"/>
          <p:nvPr/>
        </p:nvSpPr>
        <p:spPr>
          <a:xfrm>
            <a:off x="9891089" y="4451720"/>
            <a:ext cx="2098758"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Melissa A. Kotrys, MPH</a:t>
            </a:r>
          </a:p>
        </p:txBody>
      </p:sp>
      <p:pic>
        <p:nvPicPr>
          <p:cNvPr id="28" name="Picture Placeholder 7">
            <a:extLst>
              <a:ext uri="{FF2B5EF4-FFF2-40B4-BE49-F238E27FC236}">
                <a16:creationId xmlns:a16="http://schemas.microsoft.com/office/drawing/2014/main" id="{210AF303-81C0-4A2C-9866-302BF23B7C80}"/>
              </a:ext>
            </a:extLst>
          </p:cNvPr>
          <p:cNvPicPr>
            <a:picLocks noChangeAspect="1"/>
          </p:cNvPicPr>
          <p:nvPr/>
        </p:nvPicPr>
        <p:blipFill>
          <a:blip r:embed="rId7">
            <a:extLst>
              <a:ext uri="{28A0092B-C50C-407E-A947-70E740481C1C}">
                <a14:useLocalDpi xmlns:a14="http://schemas.microsoft.com/office/drawing/2010/main" val="0"/>
              </a:ext>
            </a:extLst>
          </a:blip>
          <a:srcRect t="77" b="77"/>
          <a:stretch/>
        </p:blipFill>
        <p:spPr>
          <a:xfrm>
            <a:off x="9932498" y="2320993"/>
            <a:ext cx="2024293" cy="1921682"/>
          </a:xfrm>
          <a:prstGeom prst="ellipse">
            <a:avLst/>
          </a:prstGeom>
          <a:gradFill>
            <a:gsLst>
              <a:gs pos="0">
                <a:schemeClr val="bg1">
                  <a:lumMod val="85000"/>
                </a:schemeClr>
              </a:gs>
              <a:gs pos="99000">
                <a:schemeClr val="bg1">
                  <a:lumMod val="75000"/>
                </a:schemeClr>
              </a:gs>
            </a:gsLst>
            <a:lin ang="5400000" scaled="1"/>
          </a:gradFill>
          <a:ln>
            <a:noFill/>
          </a:ln>
        </p:spPr>
      </p:pic>
    </p:spTree>
    <p:extLst>
      <p:ext uri="{BB962C8B-B14F-4D97-AF65-F5344CB8AC3E}">
        <p14:creationId xmlns:p14="http://schemas.microsoft.com/office/powerpoint/2010/main" val="1263009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5129288" y="-1243925"/>
            <a:ext cx="8444212" cy="8292835"/>
          </a:xfrm>
        </p:spPr>
      </p:pic>
      <p:sp>
        <p:nvSpPr>
          <p:cNvPr id="3" name="Title 2"/>
          <p:cNvSpPr>
            <a:spLocks noGrp="1"/>
          </p:cNvSpPr>
          <p:nvPr>
            <p:ph type="title"/>
          </p:nvPr>
        </p:nvSpPr>
        <p:spPr>
          <a:xfrm>
            <a:off x="374754" y="389744"/>
            <a:ext cx="4675941" cy="3395675"/>
          </a:xfrm>
        </p:spPr>
        <p:txBody>
          <a:bodyPr/>
          <a:lstStyle/>
          <a:p>
            <a:r>
              <a:rPr lang="en-US" sz="5600" dirty="0"/>
              <a:t>Thank you!</a:t>
            </a:r>
            <a:br>
              <a:rPr lang="en-US" dirty="0"/>
            </a:br>
            <a:br>
              <a:rPr lang="en-US" b="1" dirty="0"/>
            </a:br>
            <a:r>
              <a:rPr lang="en-US" sz="2400" b="1" dirty="0"/>
              <a:t>Contact email: </a:t>
            </a:r>
            <a:br>
              <a:rPr lang="en-US" sz="2400" b="1" dirty="0"/>
            </a:br>
            <a:br>
              <a:rPr lang="en-US" sz="2400" b="1" dirty="0"/>
            </a:br>
            <a:r>
              <a:rPr lang="en-US" sz="2400" b="1" dirty="0"/>
              <a:t>Interoperability &amp; HIE Community</a:t>
            </a:r>
            <a:br>
              <a:rPr lang="en-US" sz="2400" b="1" dirty="0"/>
            </a:br>
            <a:r>
              <a:rPr lang="en-US" sz="2400" b="1" dirty="0">
                <a:solidFill>
                  <a:schemeClr val="accent2"/>
                </a:solidFill>
                <a:hlinkClick r:id="rId4"/>
              </a:rPr>
              <a:t>interop@himss.org</a:t>
            </a:r>
            <a:r>
              <a:rPr lang="en-US" sz="2400" b="1" dirty="0">
                <a:solidFill>
                  <a:schemeClr val="accent2"/>
                </a:solidFill>
              </a:rPr>
              <a:t> </a:t>
            </a:r>
            <a:br>
              <a:rPr lang="en-US" sz="2400" dirty="0"/>
            </a:br>
            <a:br>
              <a:rPr lang="en-US" sz="2400" dirty="0"/>
            </a:br>
            <a:endParaRPr lang="en-US" sz="2400" dirty="0"/>
          </a:p>
        </p:txBody>
      </p:sp>
      <p:sp>
        <p:nvSpPr>
          <p:cNvPr id="4" name="Slide Number Placeholder 3"/>
          <p:cNvSpPr>
            <a:spLocks noGrp="1"/>
          </p:cNvSpPr>
          <p:nvPr>
            <p:ph type="sldNum" sz="quarter" idx="4"/>
          </p:nvPr>
        </p:nvSpPr>
        <p:spPr/>
        <p:txBody>
          <a:bodyPr/>
          <a:lstStyle/>
          <a:p>
            <a:fld id="{D8D877B3-D348-4611-9BDB-C5374591D951}" type="slidenum">
              <a:rPr lang="en-US" smtClean="0"/>
              <a:pPr/>
              <a:t>64</a:t>
            </a:fld>
            <a:endParaRPr lang="en-US" dirty="0"/>
          </a:p>
        </p:txBody>
      </p:sp>
    </p:spTree>
    <p:extLst>
      <p:ext uri="{BB962C8B-B14F-4D97-AF65-F5344CB8AC3E}">
        <p14:creationId xmlns:p14="http://schemas.microsoft.com/office/powerpoint/2010/main" val="260266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DD4C-644E-45A9-B66D-3BC188C03979}"/>
              </a:ext>
            </a:extLst>
          </p:cNvPr>
          <p:cNvSpPr>
            <a:spLocks noGrp="1"/>
          </p:cNvSpPr>
          <p:nvPr>
            <p:ph type="title"/>
          </p:nvPr>
        </p:nvSpPr>
        <p:spPr/>
        <p:txBody>
          <a:bodyPr/>
          <a:lstStyle/>
          <a:p>
            <a:r>
              <a:rPr lang="en-US" dirty="0"/>
              <a:t>Why SDOH are Important</a:t>
            </a:r>
          </a:p>
        </p:txBody>
      </p:sp>
      <p:sp>
        <p:nvSpPr>
          <p:cNvPr id="3" name="Content Placeholder 2">
            <a:extLst>
              <a:ext uri="{FF2B5EF4-FFF2-40B4-BE49-F238E27FC236}">
                <a16:creationId xmlns:a16="http://schemas.microsoft.com/office/drawing/2014/main" id="{8D66160A-98DD-41D1-9406-65B1F3CD7714}"/>
              </a:ext>
            </a:extLst>
          </p:cNvPr>
          <p:cNvSpPr>
            <a:spLocks noGrp="1"/>
          </p:cNvSpPr>
          <p:nvPr>
            <p:ph idx="1"/>
          </p:nvPr>
        </p:nvSpPr>
        <p:spPr>
          <a:xfrm>
            <a:off x="854699" y="2017946"/>
            <a:ext cx="6250189" cy="3429000"/>
          </a:xfrm>
        </p:spPr>
        <p:txBody>
          <a:bodyPr>
            <a:normAutofit fontScale="70000" lnSpcReduction="20000"/>
          </a:bodyPr>
          <a:lstStyle/>
          <a:p>
            <a:pPr marL="0" indent="0">
              <a:spcAft>
                <a:spcPts val="600"/>
              </a:spcAft>
              <a:buClr>
                <a:srgbClr val="112146"/>
              </a:buClr>
              <a:buNone/>
            </a:pPr>
            <a:r>
              <a:rPr lang="en-US" sz="2000" b="0" dirty="0">
                <a:latin typeface="+mn-lt"/>
                <a:cs typeface="Arial" panose="020B0604020202020204" pitchFamily="34" charset="0"/>
              </a:rPr>
              <a:t>There is growing awareness that SDOH information improves whole person care and lowers cost. Unmet social needs negatively impact health outcomes.</a:t>
            </a:r>
            <a:endParaRPr lang="en-US" sz="2000" b="0" baseline="30000" dirty="0">
              <a:latin typeface="+mn-lt"/>
              <a:cs typeface="Arial" panose="020B0604020202020204" pitchFamily="34" charset="0"/>
            </a:endParaRPr>
          </a:p>
          <a:p>
            <a:pPr marL="576263" indent="0">
              <a:spcAft>
                <a:spcPts val="600"/>
              </a:spcAft>
              <a:buClr>
                <a:srgbClr val="112146"/>
              </a:buClr>
              <a:buNone/>
            </a:pPr>
            <a:r>
              <a:rPr lang="en-US" sz="2000" dirty="0">
                <a:solidFill>
                  <a:schemeClr val="tx1"/>
                </a:solidFill>
                <a:latin typeface="+mn-lt"/>
                <a:cs typeface="Arial" panose="020B0604020202020204" pitchFamily="34" charset="0"/>
              </a:rPr>
              <a:t>Food insecurity </a:t>
            </a:r>
            <a:r>
              <a:rPr lang="en-US" sz="2000" b="0" dirty="0">
                <a:latin typeface="+mn-lt"/>
                <a:cs typeface="Arial" panose="020B0604020202020204" pitchFamily="34" charset="0"/>
              </a:rPr>
              <a:t>correlates to higher levels of diabetes, hypertension, and heart failure.</a:t>
            </a:r>
          </a:p>
          <a:p>
            <a:pPr marL="576263" indent="0">
              <a:spcAft>
                <a:spcPts val="600"/>
              </a:spcAft>
              <a:buClr>
                <a:srgbClr val="112146"/>
              </a:buClr>
              <a:buNone/>
            </a:pPr>
            <a:r>
              <a:rPr lang="en-US" sz="2000" dirty="0">
                <a:solidFill>
                  <a:schemeClr val="tx1"/>
                </a:solidFill>
                <a:latin typeface="+mn-lt"/>
                <a:cs typeface="Arial" panose="020B0604020202020204" pitchFamily="34" charset="0"/>
              </a:rPr>
              <a:t>Housing instability </a:t>
            </a:r>
            <a:r>
              <a:rPr lang="en-US" sz="2000" b="0" dirty="0">
                <a:latin typeface="+mn-lt"/>
                <a:cs typeface="Arial" panose="020B0604020202020204" pitchFamily="34" charset="0"/>
              </a:rPr>
              <a:t>factors into lower treatment adherence.</a:t>
            </a:r>
          </a:p>
          <a:p>
            <a:pPr marL="576263" indent="0">
              <a:spcAft>
                <a:spcPts val="600"/>
              </a:spcAft>
              <a:buClr>
                <a:srgbClr val="112146"/>
              </a:buClr>
              <a:buNone/>
            </a:pPr>
            <a:r>
              <a:rPr lang="en-US" sz="2000" dirty="0">
                <a:solidFill>
                  <a:schemeClr val="tx1"/>
                </a:solidFill>
                <a:latin typeface="+mn-lt"/>
                <a:cs typeface="Arial" panose="020B0604020202020204" pitchFamily="34" charset="0"/>
              </a:rPr>
              <a:t>Transportation barriers </a:t>
            </a:r>
            <a:r>
              <a:rPr lang="en-US" sz="2000" b="0" dirty="0">
                <a:latin typeface="+mn-lt"/>
                <a:cs typeface="Arial" panose="020B0604020202020204" pitchFamily="34" charset="0"/>
              </a:rPr>
              <a:t>result in missed appointments, delayed care, and lower medication compliance</a:t>
            </a:r>
          </a:p>
          <a:p>
            <a:pPr marL="0" indent="0">
              <a:buClr>
                <a:srgbClr val="112146"/>
              </a:buClr>
              <a:buNone/>
            </a:pPr>
            <a:r>
              <a:rPr lang="en-US" sz="2000" b="0" dirty="0">
                <a:latin typeface="+mn-lt"/>
                <a:cs typeface="Arial" panose="020B0604020202020204" pitchFamily="34" charset="0"/>
              </a:rPr>
              <a:t>Addressing SDOH is a primary approach to achieve health equity.</a:t>
            </a:r>
          </a:p>
          <a:p>
            <a:pPr marL="0" indent="0">
              <a:buNone/>
            </a:pPr>
            <a:endParaRPr lang="en-US" dirty="0"/>
          </a:p>
        </p:txBody>
      </p:sp>
      <p:sp>
        <p:nvSpPr>
          <p:cNvPr id="4" name="Slide Number Placeholder 3">
            <a:extLst>
              <a:ext uri="{FF2B5EF4-FFF2-40B4-BE49-F238E27FC236}">
                <a16:creationId xmlns:a16="http://schemas.microsoft.com/office/drawing/2014/main" id="{43F6F58D-7DA4-4551-B0D3-0C08873084B9}"/>
              </a:ext>
            </a:extLst>
          </p:cNvPr>
          <p:cNvSpPr>
            <a:spLocks noGrp="1"/>
          </p:cNvSpPr>
          <p:nvPr>
            <p:ph type="sldNum" sz="quarter" idx="12"/>
          </p:nvPr>
        </p:nvSpPr>
        <p:spPr/>
        <p:txBody>
          <a:bodyPr/>
          <a:lstStyle/>
          <a:p>
            <a:fld id="{2F8AF2E6-64A8-0F46-AF27-0A96D82A033B}" type="slidenum">
              <a:rPr lang="en-US" smtClean="0"/>
              <a:pPr/>
              <a:t>7</a:t>
            </a:fld>
            <a:endParaRPr lang="en-US" dirty="0"/>
          </a:p>
        </p:txBody>
      </p:sp>
      <p:sp>
        <p:nvSpPr>
          <p:cNvPr id="5" name="Oval 4">
            <a:extLst>
              <a:ext uri="{FF2B5EF4-FFF2-40B4-BE49-F238E27FC236}">
                <a16:creationId xmlns:a16="http://schemas.microsoft.com/office/drawing/2014/main" id="{490B9E24-C574-4122-A62A-E3EEE907DB21}"/>
              </a:ext>
            </a:extLst>
          </p:cNvPr>
          <p:cNvSpPr/>
          <p:nvPr/>
        </p:nvSpPr>
        <p:spPr>
          <a:xfrm>
            <a:off x="875434" y="3087235"/>
            <a:ext cx="409897" cy="409897"/>
          </a:xfrm>
          <a:prstGeom prst="ellipse">
            <a:avLst/>
          </a:prstGeom>
          <a:solidFill>
            <a:srgbClr val="718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06628A-E9D5-4515-9E55-06271CEDD3B2}"/>
              </a:ext>
            </a:extLst>
          </p:cNvPr>
          <p:cNvSpPr/>
          <p:nvPr/>
        </p:nvSpPr>
        <p:spPr>
          <a:xfrm>
            <a:off x="869572" y="3733707"/>
            <a:ext cx="409897" cy="409897"/>
          </a:xfrm>
          <a:prstGeom prst="ellipse">
            <a:avLst/>
          </a:prstGeom>
          <a:solidFill>
            <a:srgbClr val="D78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851A636-6148-4C3F-A7E4-C25A84F705C6}"/>
              </a:ext>
            </a:extLst>
          </p:cNvPr>
          <p:cNvSpPr/>
          <p:nvPr/>
        </p:nvSpPr>
        <p:spPr>
          <a:xfrm>
            <a:off x="854699" y="4352282"/>
            <a:ext cx="409897" cy="409897"/>
          </a:xfrm>
          <a:prstGeom prst="ellipse">
            <a:avLst/>
          </a:prstGeom>
          <a:solidFill>
            <a:srgbClr val="72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8495D45-E5EE-4332-B8CE-2726C174A3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923" y="4379260"/>
            <a:ext cx="311448" cy="355940"/>
          </a:xfrm>
          <a:prstGeom prst="rect">
            <a:avLst/>
          </a:prstGeom>
        </p:spPr>
      </p:pic>
      <p:pic>
        <p:nvPicPr>
          <p:cNvPr id="9" name="Graphic 8" descr="Apple with solid fill">
            <a:extLst>
              <a:ext uri="{FF2B5EF4-FFF2-40B4-BE49-F238E27FC236}">
                <a16:creationId xmlns:a16="http://schemas.microsoft.com/office/drawing/2014/main" id="{7F8B07FB-7DED-4905-AB61-E8B0DF5F8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659" y="3131387"/>
            <a:ext cx="311448" cy="311448"/>
          </a:xfrm>
          <a:prstGeom prst="rect">
            <a:avLst/>
          </a:prstGeom>
        </p:spPr>
      </p:pic>
      <p:pic>
        <p:nvPicPr>
          <p:cNvPr id="10" name="Graphic 9" descr="Home with solid fill">
            <a:extLst>
              <a:ext uri="{FF2B5EF4-FFF2-40B4-BE49-F238E27FC236}">
                <a16:creationId xmlns:a16="http://schemas.microsoft.com/office/drawing/2014/main" id="{77632F0F-36A7-4A82-9E0A-1B87733A3F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4659" y="3765697"/>
            <a:ext cx="306126" cy="306126"/>
          </a:xfrm>
          <a:prstGeom prst="rect">
            <a:avLst/>
          </a:prstGeom>
        </p:spPr>
      </p:pic>
      <p:sp>
        <p:nvSpPr>
          <p:cNvPr id="11" name="Rounded Rectangle 29">
            <a:extLst>
              <a:ext uri="{FF2B5EF4-FFF2-40B4-BE49-F238E27FC236}">
                <a16:creationId xmlns:a16="http://schemas.microsoft.com/office/drawing/2014/main" id="{F2C08414-97E7-4A93-9BBA-917193D932EB}"/>
              </a:ext>
            </a:extLst>
          </p:cNvPr>
          <p:cNvSpPr/>
          <p:nvPr/>
        </p:nvSpPr>
        <p:spPr>
          <a:xfrm>
            <a:off x="7353417" y="1283374"/>
            <a:ext cx="4317610" cy="4291251"/>
          </a:xfrm>
          <a:prstGeom prst="roundRect">
            <a:avLst>
              <a:gd name="adj" fmla="val 3938"/>
            </a:avLst>
          </a:prstGeom>
          <a:solidFill>
            <a:schemeClr val="bg1"/>
          </a:solidFill>
          <a:ln>
            <a:noFill/>
          </a:ln>
          <a:effectLst>
            <a:outerShdw blurRad="241399" sx="104000" sy="104000" algn="ctr" rotWithShape="0">
              <a:prstClr val="black">
                <a:alpha val="980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What Goes Into Your Health?">
            <a:extLst>
              <a:ext uri="{FF2B5EF4-FFF2-40B4-BE49-F238E27FC236}">
                <a16:creationId xmlns:a16="http://schemas.microsoft.com/office/drawing/2014/main" id="{A4E41DD1-49DD-4DFC-8146-E6EB541B13B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12417" y="1474090"/>
            <a:ext cx="3677382" cy="392544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FE7CB44-0452-46B8-9473-487E05C938DE}"/>
              </a:ext>
            </a:extLst>
          </p:cNvPr>
          <p:cNvSpPr/>
          <p:nvPr/>
        </p:nvSpPr>
        <p:spPr>
          <a:xfrm>
            <a:off x="7353417" y="1471363"/>
            <a:ext cx="4317610" cy="400110"/>
          </a:xfrm>
          <a:prstGeom prst="rect">
            <a:avLst/>
          </a:prstGeom>
          <a:solidFill>
            <a:schemeClr val="bg1"/>
          </a:solidFill>
        </p:spPr>
        <p:txBody>
          <a:bodyPr wrap="square">
            <a:spAutoFit/>
          </a:bodyPr>
          <a:lstStyle/>
          <a:p>
            <a:pPr algn="ctr"/>
            <a:r>
              <a:rPr lang="en-US" sz="2000" b="1" dirty="0">
                <a:solidFill>
                  <a:schemeClr val="accent1"/>
                </a:solidFill>
                <a:latin typeface="Arial" panose="020B0604020202020204" pitchFamily="34" charset="0"/>
                <a:cs typeface="Arial" panose="020B0604020202020204" pitchFamily="34" charset="0"/>
              </a:rPr>
              <a:t>What Goes Into Your Health?</a:t>
            </a:r>
            <a:endParaRPr lang="en-US" sz="2000" baseline="30000" dirty="0">
              <a:solidFill>
                <a:schemeClr val="accent1"/>
              </a:solidFill>
            </a:endParaRPr>
          </a:p>
        </p:txBody>
      </p:sp>
      <p:sp>
        <p:nvSpPr>
          <p:cNvPr id="14" name="Rectangle 13">
            <a:extLst>
              <a:ext uri="{FF2B5EF4-FFF2-40B4-BE49-F238E27FC236}">
                <a16:creationId xmlns:a16="http://schemas.microsoft.com/office/drawing/2014/main" id="{BBBCD49F-2A14-4838-9639-6D27896F31B8}"/>
              </a:ext>
            </a:extLst>
          </p:cNvPr>
          <p:cNvSpPr/>
          <p:nvPr/>
        </p:nvSpPr>
        <p:spPr>
          <a:xfrm>
            <a:off x="2502408" y="6003623"/>
            <a:ext cx="7381461" cy="469359"/>
          </a:xfrm>
          <a:prstGeom prst="rect">
            <a:avLst/>
          </a:prstGeom>
        </p:spPr>
        <p:txBody>
          <a:bodyPr wrap="square">
            <a:spAutoFit/>
          </a:bodyPr>
          <a:lstStyle/>
          <a:p>
            <a:pPr>
              <a:spcAft>
                <a:spcPts val="300"/>
              </a:spcAft>
              <a:buClr>
                <a:srgbClr val="112146"/>
              </a:buClr>
            </a:pPr>
            <a:r>
              <a:rPr lang="en-US" sz="1100" dirty="0">
                <a:cs typeface="Arial" panose="020B0604020202020204" pitchFamily="34" charset="0"/>
                <a:hlinkClick r:id="rId9"/>
              </a:rPr>
              <a:t>https://www.cdc.gov/nchhstp/socialdeterminants/faq.html </a:t>
            </a:r>
            <a:endParaRPr lang="en-US" sz="1100" dirty="0">
              <a:cs typeface="Arial" panose="020B0604020202020204" pitchFamily="34" charset="0"/>
            </a:endParaRPr>
          </a:p>
          <a:p>
            <a:pPr>
              <a:spcAft>
                <a:spcPts val="300"/>
              </a:spcAft>
              <a:buClr>
                <a:srgbClr val="112146"/>
              </a:buClr>
            </a:pPr>
            <a:r>
              <a:rPr lang="en-US" sz="1100" dirty="0">
                <a:cs typeface="Arial" panose="020B0604020202020204" pitchFamily="34" charset="0"/>
                <a:hlinkClick r:id="rId10"/>
              </a:rPr>
              <a:t>https://www.bridgespan.org/insights/library/public-health/the-community-cure-for-health-care-(1) </a:t>
            </a:r>
            <a:endParaRPr lang="en-US" sz="1100" dirty="0">
              <a:cs typeface="Arial" panose="020B0604020202020204" pitchFamily="34" charset="0"/>
            </a:endParaRPr>
          </a:p>
        </p:txBody>
      </p:sp>
    </p:spTree>
    <p:extLst>
      <p:ext uri="{BB962C8B-B14F-4D97-AF65-F5344CB8AC3E}">
        <p14:creationId xmlns:p14="http://schemas.microsoft.com/office/powerpoint/2010/main" val="133362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 name="TextBox 1"/>
          <p:cNvSpPr txBox="1"/>
          <p:nvPr/>
        </p:nvSpPr>
        <p:spPr>
          <a:xfrm>
            <a:off x="854699" y="550555"/>
            <a:ext cx="216559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 name="Title 4"/>
          <p:cNvSpPr>
            <a:spLocks noGrp="1"/>
          </p:cNvSpPr>
          <p:nvPr>
            <p:ph type="title"/>
          </p:nvPr>
        </p:nvSpPr>
        <p:spPr>
          <a:xfrm>
            <a:off x="854699" y="2914650"/>
            <a:ext cx="9833429" cy="1028700"/>
          </a:xfrm>
        </p:spPr>
        <p:txBody>
          <a:bodyPr/>
          <a:lstStyle/>
          <a:p>
            <a:pPr algn="ctr"/>
            <a:r>
              <a:rPr lang="en-US" sz="4800" dirty="0"/>
              <a:t>Polling Question</a:t>
            </a:r>
          </a:p>
        </p:txBody>
      </p:sp>
      <p:pic>
        <p:nvPicPr>
          <p:cNvPr id="7"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75" r="20875"/>
          <a:stretch/>
        </p:blipFill>
        <p:spPr>
          <a:xfrm rot="2700000">
            <a:off x="-2102942" y="-738879"/>
            <a:ext cx="3878838" cy="3884379"/>
          </a:xfrm>
          <a:prstGeom prst="ellipse">
            <a:avLst/>
          </a:prstGeom>
          <a:noFill/>
          <a:ln>
            <a:noFill/>
          </a:ln>
        </p:spPr>
      </p:pic>
      <p:pic>
        <p:nvPicPr>
          <p:cNvPr id="8"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52" t="13974" r="16054" b="35931"/>
          <a:stretch/>
        </p:blipFill>
        <p:spPr>
          <a:xfrm rot="5400000">
            <a:off x="4169267" y="-1377823"/>
            <a:ext cx="2612092" cy="2615824"/>
          </a:xfrm>
          <a:prstGeom prst="ellipse">
            <a:avLst/>
          </a:prstGeom>
          <a:noFill/>
          <a:ln>
            <a:noFill/>
          </a:ln>
        </p:spPr>
      </p:pic>
      <p:pic>
        <p:nvPicPr>
          <p:cNvPr id="9"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78" t="28178"/>
          <a:stretch/>
        </p:blipFill>
        <p:spPr>
          <a:xfrm rot="20179082">
            <a:off x="10384498" y="317075"/>
            <a:ext cx="3878838" cy="3884380"/>
          </a:xfrm>
          <a:prstGeom prst="ellipse">
            <a:avLst/>
          </a:prstGeom>
          <a:noFill/>
          <a:ln>
            <a:noFill/>
          </a:ln>
        </p:spPr>
      </p:pic>
      <p:pic>
        <p:nvPicPr>
          <p:cNvPr id="10"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905" t="8701" r="13093" b="66296"/>
          <a:stretch/>
        </p:blipFill>
        <p:spPr>
          <a:xfrm>
            <a:off x="3020295" y="5113237"/>
            <a:ext cx="1393648" cy="1395639"/>
          </a:xfrm>
          <a:prstGeom prst="ellipse">
            <a:avLst/>
          </a:prstGeom>
          <a:noFill/>
          <a:ln>
            <a:noFill/>
          </a:ln>
        </p:spPr>
      </p:pic>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spTree>
    <p:extLst>
      <p:ext uri="{BB962C8B-B14F-4D97-AF65-F5344CB8AC3E}">
        <p14:creationId xmlns:p14="http://schemas.microsoft.com/office/powerpoint/2010/main" val="180998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9</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4800" dirty="0">
                <a:solidFill>
                  <a:srgbClr val="FFFFFF"/>
                </a:solidFill>
                <a:latin typeface="Prometo Medium" panose="020B0704030203060203" pitchFamily="34" charset="0"/>
              </a:rPr>
              <a:t>Advancing Social Determinant of Health Data Use and Interoperability for Achieving Health Equity</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9</a:t>
            </a:fld>
            <a:endParaRPr lang="en-US" dirty="0"/>
          </a:p>
        </p:txBody>
      </p:sp>
      <p:sp>
        <p:nvSpPr>
          <p:cNvPr id="3" name="TextBox 2"/>
          <p:cNvSpPr txBox="1"/>
          <p:nvPr/>
        </p:nvSpPr>
        <p:spPr>
          <a:xfrm>
            <a:off x="810883" y="4587447"/>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Samantha Meklir</a:t>
            </a:r>
          </a:p>
        </p:txBody>
      </p:sp>
      <p:sp>
        <p:nvSpPr>
          <p:cNvPr id="15" name="TextBox 14"/>
          <p:cNvSpPr txBox="1"/>
          <p:nvPr/>
        </p:nvSpPr>
        <p:spPr>
          <a:xfrm>
            <a:off x="810883" y="4987557"/>
            <a:ext cx="3811712" cy="323165"/>
          </a:xfrm>
          <a:prstGeom prst="rect">
            <a:avLst/>
          </a:prstGeom>
          <a:noFill/>
        </p:spPr>
        <p:txBody>
          <a:bodyPr wrap="square" rtlCol="0">
            <a:spAutoFit/>
          </a:bodyPr>
          <a:lstStyle/>
          <a:p>
            <a:r>
              <a:rPr lang="en-US" sz="1500" dirty="0">
                <a:solidFill>
                  <a:schemeClr val="bg1"/>
                </a:solidFill>
              </a:rPr>
              <a:t>Senior Policy Advisor, ONC</a:t>
            </a:r>
          </a:p>
        </p:txBody>
      </p:sp>
      <p:sp>
        <p:nvSpPr>
          <p:cNvPr id="7" name="TextBox 6">
            <a:extLst>
              <a:ext uri="{FF2B5EF4-FFF2-40B4-BE49-F238E27FC236}">
                <a16:creationId xmlns:a16="http://schemas.microsoft.com/office/drawing/2014/main" id="{2B82CA10-47B2-4164-AE62-F7A414CB933B}"/>
              </a:ext>
            </a:extLst>
          </p:cNvPr>
          <p:cNvSpPr txBox="1"/>
          <p:nvPr/>
        </p:nvSpPr>
        <p:spPr>
          <a:xfrm>
            <a:off x="810883" y="5387667"/>
            <a:ext cx="3811712" cy="400110"/>
          </a:xfrm>
          <a:prstGeom prst="rect">
            <a:avLst/>
          </a:prstGeom>
          <a:noFill/>
        </p:spPr>
        <p:txBody>
          <a:bodyPr wrap="square" rtlCol="0">
            <a:spAutoFit/>
          </a:bodyPr>
          <a:lstStyle/>
          <a:p>
            <a:r>
              <a:rPr lang="en-US" sz="2000" dirty="0" err="1">
                <a:solidFill>
                  <a:schemeClr val="accent2"/>
                </a:solidFill>
                <a:latin typeface="Prometo Medium" panose="020B0704030203060203" pitchFamily="34" charset="0"/>
              </a:rPr>
              <a:t>Jawanna</a:t>
            </a:r>
            <a:r>
              <a:rPr lang="en-US" sz="2000" dirty="0">
                <a:solidFill>
                  <a:schemeClr val="accent2"/>
                </a:solidFill>
                <a:latin typeface="Prometo Medium" panose="020B0704030203060203" pitchFamily="34" charset="0"/>
              </a:rPr>
              <a:t> L. Henry</a:t>
            </a:r>
          </a:p>
        </p:txBody>
      </p:sp>
      <p:sp>
        <p:nvSpPr>
          <p:cNvPr id="8" name="TextBox 7">
            <a:extLst>
              <a:ext uri="{FF2B5EF4-FFF2-40B4-BE49-F238E27FC236}">
                <a16:creationId xmlns:a16="http://schemas.microsoft.com/office/drawing/2014/main" id="{E44460C5-F60A-49DD-8448-1B23E46D4246}"/>
              </a:ext>
            </a:extLst>
          </p:cNvPr>
          <p:cNvSpPr txBox="1"/>
          <p:nvPr/>
        </p:nvSpPr>
        <p:spPr>
          <a:xfrm>
            <a:off x="810883" y="5787777"/>
            <a:ext cx="3811712" cy="323165"/>
          </a:xfrm>
          <a:prstGeom prst="rect">
            <a:avLst/>
          </a:prstGeom>
          <a:noFill/>
        </p:spPr>
        <p:txBody>
          <a:bodyPr wrap="square" rtlCol="0">
            <a:spAutoFit/>
          </a:bodyPr>
          <a:lstStyle/>
          <a:p>
            <a:r>
              <a:rPr lang="en-US" sz="1500" dirty="0">
                <a:solidFill>
                  <a:schemeClr val="bg1"/>
                </a:solidFill>
              </a:rPr>
              <a:t>Analyst, ONC</a:t>
            </a:r>
          </a:p>
        </p:txBody>
      </p:sp>
    </p:spTree>
    <p:extLst>
      <p:ext uri="{BB962C8B-B14F-4D97-AF65-F5344CB8AC3E}">
        <p14:creationId xmlns:p14="http://schemas.microsoft.com/office/powerpoint/2010/main" val="4053373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1_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11443</TotalTime>
  <Words>5198</Words>
  <Application>Microsoft Office PowerPoint</Application>
  <PresentationFormat>Widescreen</PresentationFormat>
  <Paragraphs>685</Paragraphs>
  <Slides>64</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64</vt:i4>
      </vt:variant>
    </vt:vector>
  </HeadingPairs>
  <TitlesOfParts>
    <vt:vector size="77" baseType="lpstr">
      <vt:lpstr>Arial</vt:lpstr>
      <vt:lpstr>Arial Black</vt:lpstr>
      <vt:lpstr>Arial Narrow</vt:lpstr>
      <vt:lpstr>Arial Rounded MT Bold</vt:lpstr>
      <vt:lpstr>Calibri</vt:lpstr>
      <vt:lpstr>Century Gothic</vt:lpstr>
      <vt:lpstr>Garamond</vt:lpstr>
      <vt:lpstr>Helvetica Neue Medium</vt:lpstr>
      <vt:lpstr>Open Sans</vt:lpstr>
      <vt:lpstr>Prometo Medium</vt:lpstr>
      <vt:lpstr>Wingdings</vt:lpstr>
      <vt:lpstr>Ravi Powerpoint Template</vt:lpstr>
      <vt:lpstr>1_Ravi Powerpoint Template</vt:lpstr>
      <vt:lpstr>PowerPoint Presentation</vt:lpstr>
      <vt:lpstr>HIMSS Interoperability &amp; Health Information Exchange Community</vt:lpstr>
      <vt:lpstr>Thank you to our sponsor</vt:lpstr>
      <vt:lpstr>PowerPoint Presentation</vt:lpstr>
      <vt:lpstr>Meet Our Speakers</vt:lpstr>
      <vt:lpstr>Learning Objectives</vt:lpstr>
      <vt:lpstr>Why SDOH are Important</vt:lpstr>
      <vt:lpstr>Polling Question</vt:lpstr>
      <vt:lpstr>PowerPoint Presentation</vt:lpstr>
      <vt:lpstr>Office of the National Coordinator for Health Information Technology (ONC) </vt:lpstr>
      <vt:lpstr>National Objectives: SDOH in HHS Healthy People </vt:lpstr>
      <vt:lpstr>Federal Health IT Strategic Plan 2020-2025</vt:lpstr>
      <vt:lpstr>ONC: Technology and Health Equity</vt:lpstr>
      <vt:lpstr>PowerPoint Presentation</vt:lpstr>
      <vt:lpstr>ONC SDOH Focus Areas </vt:lpstr>
      <vt:lpstr>What if…..?</vt:lpstr>
      <vt:lpstr>ONC Health IT SDOH Framework &amp; State Equity Barriers Barriers to health equity consist of institutional, structural, political, financial, and analytical challenges. Examples of state specific challenges and health IT opportunities include: </vt:lpstr>
      <vt:lpstr>Closing the Technology Gap (Federal Perspective)</vt:lpstr>
      <vt:lpstr>Closing SDOH Data Gaps in Health IT</vt:lpstr>
      <vt:lpstr>Closing Race/Ethnicity Data Gaps Using Existing Health IT and Existing Standards</vt:lpstr>
      <vt:lpstr>ONC Standards and Data: Activities and Projects</vt:lpstr>
      <vt:lpstr>ONC Standards and Data: Certification Program</vt:lpstr>
      <vt:lpstr>ONC Standards and Data: Activities and Projects</vt:lpstr>
      <vt:lpstr>What is the United States Core Data for  Interoperability (USCDI)? </vt:lpstr>
      <vt:lpstr>New to USCDI</vt:lpstr>
      <vt:lpstr>ONC in Action</vt:lpstr>
      <vt:lpstr>PowerPoint Presentation</vt:lpstr>
      <vt:lpstr>PowerPoint Presentation</vt:lpstr>
      <vt:lpstr>Agenda</vt:lpstr>
      <vt:lpstr>Challenges in SDOH Data Capture and Exchange</vt:lpstr>
      <vt:lpstr>Enter the Gravity Project…</vt:lpstr>
      <vt:lpstr>Project Scope</vt:lpstr>
      <vt:lpstr>Public Collaboration</vt:lpstr>
      <vt:lpstr>Project Founders, Grants, and In-Kind Support To-Date</vt:lpstr>
      <vt:lpstr>Gravity Overview: Two Streams</vt:lpstr>
      <vt:lpstr>Gravity 2021 - 2022 Roadmap</vt:lpstr>
      <vt:lpstr>Terminology Workstream</vt:lpstr>
      <vt:lpstr>Consensus Terminology Development </vt:lpstr>
      <vt:lpstr>Food Insecurity Terminology Build</vt:lpstr>
      <vt:lpstr>Interventions Framework</vt:lpstr>
      <vt:lpstr>Applicable Intervention Codes for Older American Act (OAA) Nutrition Programs</vt:lpstr>
      <vt:lpstr>SDOH Data Elements and Status</vt:lpstr>
      <vt:lpstr>NEW! 2022 Release of ICD-10 CM</vt:lpstr>
      <vt:lpstr>Gravity Project Data Use Principles for Equitable Health and Social Care</vt:lpstr>
      <vt:lpstr>HL7 SDOH Clinical Care FHIR Implementation Guide</vt:lpstr>
      <vt:lpstr>Gravity FHIR IG Scope</vt:lpstr>
      <vt:lpstr>Interoperability Glide Path: Domain Data Sets &amp; Implementation Guides</vt:lpstr>
      <vt:lpstr>Success Factors— Integration of Data Standards Into…</vt:lpstr>
      <vt:lpstr>Policy Integration: Gravity USCDIv2 Submission</vt:lpstr>
      <vt:lpstr>PowerPoint Presentation</vt:lpstr>
      <vt:lpstr>Gravity PMO Team</vt:lpstr>
      <vt:lpstr>PowerPoint Presentation</vt:lpstr>
      <vt:lpstr>PowerPoint Presentation</vt:lpstr>
      <vt:lpstr>Arizona's SDOH Referral System: CommunityCares</vt:lpstr>
      <vt:lpstr>Az Medicaid (AHCCCS) Whole Person Care Initiative (WPCI) </vt:lpstr>
      <vt:lpstr>Arizona CommunityCares Program Partners</vt:lpstr>
      <vt:lpstr>CommunityCares Purpose</vt:lpstr>
      <vt:lpstr>Data Model </vt:lpstr>
      <vt:lpstr>Barriers to SDOH Data Integration</vt:lpstr>
      <vt:lpstr>Statutory, Regulatory &amp; Policy Challenges</vt:lpstr>
      <vt:lpstr>Advancing SDOH Standards Integration </vt:lpstr>
      <vt:lpstr>Questions?</vt:lpstr>
      <vt:lpstr>Q&amp;A</vt:lpstr>
      <vt:lpstr>Thank you!  Contact email:   Interoperability &amp; HIE Community interop@himss.org   </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Shanahan, Megan</cp:lastModifiedBy>
  <cp:revision>126</cp:revision>
  <dcterms:created xsi:type="dcterms:W3CDTF">2019-10-16T19:16:43Z</dcterms:created>
  <dcterms:modified xsi:type="dcterms:W3CDTF">2021-10-29T20:06:05Z</dcterms:modified>
</cp:coreProperties>
</file>